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65" r:id="rId4"/>
    <p:sldId id="268" r:id="rId5"/>
    <p:sldId id="266" r:id="rId6"/>
    <p:sldId id="267" r:id="rId7"/>
    <p:sldId id="258" r:id="rId8"/>
    <p:sldId id="259" r:id="rId9"/>
    <p:sldId id="262" r:id="rId10"/>
    <p:sldId id="260" r:id="rId11"/>
    <p:sldId id="263" r:id="rId12"/>
    <p:sldId id="26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C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>
      <p:cViewPr varScale="1">
        <p:scale>
          <a:sx n="86" d="100"/>
          <a:sy n="86" d="100"/>
        </p:scale>
        <p:origin x="138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452BA8-4708-42EF-859F-FB704FAE0430}" type="doc">
      <dgm:prSet loTypeId="urn:microsoft.com/office/officeart/2005/8/layout/hierarchy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s-ES"/>
        </a:p>
      </dgm:t>
    </dgm:pt>
    <dgm:pt modelId="{BF53C8BB-7264-4C0F-BFFC-495CC9E2384D}">
      <dgm:prSet phldrT="[Texto]"/>
      <dgm:spPr/>
      <dgm:t>
        <a:bodyPr/>
        <a:lstStyle/>
        <a:p>
          <a:r>
            <a:rPr lang="es-MX" dirty="0"/>
            <a:t>JERGA: variedad lingüística usada con frecuencia con la intención de ocultar el verdadero significado de las palabras.</a:t>
          </a:r>
          <a:endParaRPr lang="es-ES" dirty="0"/>
        </a:p>
      </dgm:t>
    </dgm:pt>
    <dgm:pt modelId="{07148487-D859-4285-ADFE-DBEDD37FE94A}" type="parTrans" cxnId="{83401BB8-CC3D-4A74-9F9E-167BF954BF5D}">
      <dgm:prSet/>
      <dgm:spPr/>
      <dgm:t>
        <a:bodyPr/>
        <a:lstStyle/>
        <a:p>
          <a:endParaRPr lang="es-ES"/>
        </a:p>
      </dgm:t>
    </dgm:pt>
    <dgm:pt modelId="{ED5BD1F2-9965-43B7-9254-537FFD53B4D8}" type="sibTrans" cxnId="{83401BB8-CC3D-4A74-9F9E-167BF954BF5D}">
      <dgm:prSet/>
      <dgm:spPr/>
      <dgm:t>
        <a:bodyPr/>
        <a:lstStyle/>
        <a:p>
          <a:endParaRPr lang="es-ES"/>
        </a:p>
      </dgm:t>
    </dgm:pt>
    <dgm:pt modelId="{426E935F-1850-43C8-8800-677ECEFFE53A}">
      <dgm:prSet phldrT="[Texto]"/>
      <dgm:spPr/>
      <dgm:t>
        <a:bodyPr/>
        <a:lstStyle/>
        <a:p>
          <a:r>
            <a:rPr lang="es-MX" dirty="0"/>
            <a:t>Profesional: Son grupos que utilizan tecnicismos </a:t>
          </a:r>
          <a:endParaRPr lang="es-ES" dirty="0"/>
        </a:p>
      </dgm:t>
    </dgm:pt>
    <dgm:pt modelId="{D172A4D2-726A-4664-B1FE-3886076DA637}" type="parTrans" cxnId="{9310C3DB-4D45-45D9-900B-61A54CC01EBA}">
      <dgm:prSet/>
      <dgm:spPr/>
      <dgm:t>
        <a:bodyPr/>
        <a:lstStyle/>
        <a:p>
          <a:endParaRPr lang="es-ES"/>
        </a:p>
      </dgm:t>
    </dgm:pt>
    <dgm:pt modelId="{5060316D-F0A5-4272-B6B8-5F542E87AFA7}" type="sibTrans" cxnId="{9310C3DB-4D45-45D9-900B-61A54CC01EBA}">
      <dgm:prSet/>
      <dgm:spPr/>
      <dgm:t>
        <a:bodyPr/>
        <a:lstStyle/>
        <a:p>
          <a:endParaRPr lang="es-ES"/>
        </a:p>
      </dgm:t>
    </dgm:pt>
    <dgm:pt modelId="{2C457CC2-8780-4402-ADD8-3C661CC63723}">
      <dgm:prSet phldrT="[Texto]"/>
      <dgm:spPr/>
      <dgm:t>
        <a:bodyPr/>
        <a:lstStyle/>
        <a:p>
          <a:r>
            <a:rPr lang="es-MX" dirty="0" err="1"/>
            <a:t>Ej</a:t>
          </a:r>
          <a:r>
            <a:rPr lang="es-MX" dirty="0"/>
            <a:t>: La jerga de los doctores</a:t>
          </a:r>
          <a:endParaRPr lang="es-ES" dirty="0"/>
        </a:p>
      </dgm:t>
    </dgm:pt>
    <dgm:pt modelId="{DFB07253-E58F-415D-A236-0C2051D83344}" type="parTrans" cxnId="{A4771C08-133E-4369-952C-2DFA3BFB0F71}">
      <dgm:prSet/>
      <dgm:spPr/>
      <dgm:t>
        <a:bodyPr/>
        <a:lstStyle/>
        <a:p>
          <a:endParaRPr lang="es-ES"/>
        </a:p>
      </dgm:t>
    </dgm:pt>
    <dgm:pt modelId="{25A4F2D2-6CF2-49B1-A1C2-5D1389856CE5}" type="sibTrans" cxnId="{A4771C08-133E-4369-952C-2DFA3BFB0F71}">
      <dgm:prSet/>
      <dgm:spPr/>
      <dgm:t>
        <a:bodyPr/>
        <a:lstStyle/>
        <a:p>
          <a:endParaRPr lang="es-ES"/>
        </a:p>
      </dgm:t>
    </dgm:pt>
    <dgm:pt modelId="{D24A39BE-A3AD-46AA-98FC-6F194466833A}">
      <dgm:prSet phldrT="[Texto]"/>
      <dgm:spPr/>
      <dgm:t>
        <a:bodyPr/>
        <a:lstStyle/>
        <a:p>
          <a:r>
            <a:rPr lang="es-MX" dirty="0" err="1"/>
            <a:t>Ej</a:t>
          </a:r>
          <a:r>
            <a:rPr lang="es-MX" dirty="0"/>
            <a:t>: La jerga de los abogados</a:t>
          </a:r>
          <a:endParaRPr lang="es-ES" dirty="0"/>
        </a:p>
      </dgm:t>
    </dgm:pt>
    <dgm:pt modelId="{9A0BE519-E3E3-4A98-9BB0-116B0CE88944}" type="parTrans" cxnId="{ECB009FA-92C2-47AB-A513-F48AECF3E28F}">
      <dgm:prSet/>
      <dgm:spPr/>
      <dgm:t>
        <a:bodyPr/>
        <a:lstStyle/>
        <a:p>
          <a:endParaRPr lang="es-ES"/>
        </a:p>
      </dgm:t>
    </dgm:pt>
    <dgm:pt modelId="{DEB4F91C-B997-46B3-992B-AF55E0418116}" type="sibTrans" cxnId="{ECB009FA-92C2-47AB-A513-F48AECF3E28F}">
      <dgm:prSet/>
      <dgm:spPr/>
      <dgm:t>
        <a:bodyPr/>
        <a:lstStyle/>
        <a:p>
          <a:endParaRPr lang="es-ES"/>
        </a:p>
      </dgm:t>
    </dgm:pt>
    <dgm:pt modelId="{2199D645-6A23-4DDC-A20E-FC356779CCE8}">
      <dgm:prSet phldrT="[Texto]"/>
      <dgm:spPr/>
      <dgm:t>
        <a:bodyPr/>
        <a:lstStyle/>
        <a:p>
          <a:r>
            <a:rPr lang="es-MX" dirty="0"/>
            <a:t>ARGOT (social): Es todo tipo de palabras y frases entre personas de un mismo circulo social o con  aficiones en común. </a:t>
          </a:r>
        </a:p>
      </dgm:t>
    </dgm:pt>
    <dgm:pt modelId="{6717C3EB-3DC9-4958-9F84-06ACC1CECEBB}" type="parTrans" cxnId="{55280795-C962-47B3-A821-4AF473854738}">
      <dgm:prSet/>
      <dgm:spPr/>
      <dgm:t>
        <a:bodyPr/>
        <a:lstStyle/>
        <a:p>
          <a:endParaRPr lang="es-ES"/>
        </a:p>
      </dgm:t>
    </dgm:pt>
    <dgm:pt modelId="{D390C0EA-83BF-4586-9601-FA0919B5B2CD}" type="sibTrans" cxnId="{55280795-C962-47B3-A821-4AF473854738}">
      <dgm:prSet/>
      <dgm:spPr/>
      <dgm:t>
        <a:bodyPr/>
        <a:lstStyle/>
        <a:p>
          <a:endParaRPr lang="es-ES"/>
        </a:p>
      </dgm:t>
    </dgm:pt>
    <dgm:pt modelId="{9DDD7773-AC85-4ACD-929C-CD7E124505D5}">
      <dgm:prSet phldrT="[Texto]"/>
      <dgm:spPr/>
      <dgm:t>
        <a:bodyPr/>
        <a:lstStyle/>
        <a:p>
          <a:r>
            <a:rPr lang="es-MX" dirty="0" err="1"/>
            <a:t>Ej</a:t>
          </a:r>
          <a:r>
            <a:rPr lang="es-MX" dirty="0"/>
            <a:t>: Las frases que utilizan los </a:t>
          </a:r>
          <a:r>
            <a:rPr lang="es-MX" dirty="0" err="1"/>
            <a:t>millenials</a:t>
          </a:r>
          <a:r>
            <a:rPr lang="es-MX" dirty="0"/>
            <a:t>; como </a:t>
          </a:r>
          <a:r>
            <a:rPr lang="es-MX" dirty="0" err="1"/>
            <a:t>crush</a:t>
          </a:r>
          <a:r>
            <a:rPr lang="es-MX" dirty="0"/>
            <a:t>, </a:t>
          </a:r>
          <a:r>
            <a:rPr lang="es-MX" dirty="0" err="1"/>
            <a:t>nopor</a:t>
          </a:r>
          <a:r>
            <a:rPr lang="es-MX" dirty="0"/>
            <a:t>, </a:t>
          </a:r>
          <a:r>
            <a:rPr lang="es-MX" dirty="0" err="1"/>
            <a:t>popu</a:t>
          </a:r>
          <a:r>
            <a:rPr lang="es-MX" dirty="0"/>
            <a:t>, pro </a:t>
          </a:r>
          <a:r>
            <a:rPr lang="es-MX" dirty="0" err="1"/>
            <a:t>gamer</a:t>
          </a:r>
          <a:r>
            <a:rPr lang="es-MX" dirty="0"/>
            <a:t>, OC, </a:t>
          </a:r>
          <a:r>
            <a:rPr lang="es-MX" dirty="0" err="1"/>
            <a:t>Waifu</a:t>
          </a:r>
          <a:r>
            <a:rPr lang="es-MX" dirty="0"/>
            <a:t>, etc.</a:t>
          </a:r>
          <a:endParaRPr lang="es-ES" dirty="0"/>
        </a:p>
      </dgm:t>
    </dgm:pt>
    <dgm:pt modelId="{7BC1EF3B-2ACB-4515-AF69-89515BFB9419}" type="parTrans" cxnId="{B355D8CB-B8B7-4D7A-9DD4-5CEDA3EF9B1D}">
      <dgm:prSet/>
      <dgm:spPr/>
      <dgm:t>
        <a:bodyPr/>
        <a:lstStyle/>
        <a:p>
          <a:endParaRPr lang="es-ES"/>
        </a:p>
      </dgm:t>
    </dgm:pt>
    <dgm:pt modelId="{09A994E1-5823-4E7A-BA28-F14F5509277F}" type="sibTrans" cxnId="{B355D8CB-B8B7-4D7A-9DD4-5CEDA3EF9B1D}">
      <dgm:prSet/>
      <dgm:spPr/>
      <dgm:t>
        <a:bodyPr/>
        <a:lstStyle/>
        <a:p>
          <a:endParaRPr lang="es-ES"/>
        </a:p>
      </dgm:t>
    </dgm:pt>
    <dgm:pt modelId="{A1F74AA8-0EC6-447E-836D-13F4B858CD8A}" type="pres">
      <dgm:prSet presAssocID="{F4452BA8-4708-42EF-859F-FB704FAE043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7C6A9D1-FC9F-4561-BE64-E32AC8A3A619}" type="pres">
      <dgm:prSet presAssocID="{BF53C8BB-7264-4C0F-BFFC-495CC9E2384D}" presName="hierRoot1" presStyleCnt="0"/>
      <dgm:spPr/>
    </dgm:pt>
    <dgm:pt modelId="{E50DF9B3-E665-4BA9-995A-554447345A83}" type="pres">
      <dgm:prSet presAssocID="{BF53C8BB-7264-4C0F-BFFC-495CC9E2384D}" presName="composite" presStyleCnt="0"/>
      <dgm:spPr/>
    </dgm:pt>
    <dgm:pt modelId="{D9E6765E-1D91-4AED-8766-CAB621204957}" type="pres">
      <dgm:prSet presAssocID="{BF53C8BB-7264-4C0F-BFFC-495CC9E2384D}" presName="background" presStyleLbl="node0" presStyleIdx="0" presStyleCnt="1"/>
      <dgm:spPr/>
    </dgm:pt>
    <dgm:pt modelId="{1ED82DA9-0ADB-49B4-BEDF-3ADB56960C7D}" type="pres">
      <dgm:prSet presAssocID="{BF53C8BB-7264-4C0F-BFFC-495CC9E2384D}" presName="text" presStyleLbl="fgAcc0" presStyleIdx="0" presStyleCnt="1">
        <dgm:presLayoutVars>
          <dgm:chPref val="3"/>
        </dgm:presLayoutVars>
      </dgm:prSet>
      <dgm:spPr/>
    </dgm:pt>
    <dgm:pt modelId="{63590A28-FEF6-488C-8ABC-67808B3D4028}" type="pres">
      <dgm:prSet presAssocID="{BF53C8BB-7264-4C0F-BFFC-495CC9E2384D}" presName="hierChild2" presStyleCnt="0"/>
      <dgm:spPr/>
    </dgm:pt>
    <dgm:pt modelId="{143508F6-44AC-4FD5-88F0-B7586F45FB5B}" type="pres">
      <dgm:prSet presAssocID="{D172A4D2-726A-4664-B1FE-3886076DA637}" presName="Name10" presStyleLbl="parChTrans1D2" presStyleIdx="0" presStyleCnt="2"/>
      <dgm:spPr/>
    </dgm:pt>
    <dgm:pt modelId="{A1F13381-245F-47C9-9437-ED9F4262D889}" type="pres">
      <dgm:prSet presAssocID="{426E935F-1850-43C8-8800-677ECEFFE53A}" presName="hierRoot2" presStyleCnt="0"/>
      <dgm:spPr/>
    </dgm:pt>
    <dgm:pt modelId="{C8B320E5-A018-4598-BD79-7B4D00D39657}" type="pres">
      <dgm:prSet presAssocID="{426E935F-1850-43C8-8800-677ECEFFE53A}" presName="composite2" presStyleCnt="0"/>
      <dgm:spPr/>
    </dgm:pt>
    <dgm:pt modelId="{82DDC0E1-2A01-4C4C-AC1C-0DB4133B6122}" type="pres">
      <dgm:prSet presAssocID="{426E935F-1850-43C8-8800-677ECEFFE53A}" presName="background2" presStyleLbl="node2" presStyleIdx="0" presStyleCnt="2"/>
      <dgm:spPr/>
    </dgm:pt>
    <dgm:pt modelId="{10802BD8-C99B-423D-ABE7-C2D5FE350718}" type="pres">
      <dgm:prSet presAssocID="{426E935F-1850-43C8-8800-677ECEFFE53A}" presName="text2" presStyleLbl="fgAcc2" presStyleIdx="0" presStyleCnt="2">
        <dgm:presLayoutVars>
          <dgm:chPref val="3"/>
        </dgm:presLayoutVars>
      </dgm:prSet>
      <dgm:spPr/>
    </dgm:pt>
    <dgm:pt modelId="{34511D99-7CDD-4795-BBC1-75087868C2DB}" type="pres">
      <dgm:prSet presAssocID="{426E935F-1850-43C8-8800-677ECEFFE53A}" presName="hierChild3" presStyleCnt="0"/>
      <dgm:spPr/>
    </dgm:pt>
    <dgm:pt modelId="{80F95040-B7D4-46B7-AF9F-87BE280D9081}" type="pres">
      <dgm:prSet presAssocID="{DFB07253-E58F-415D-A236-0C2051D83344}" presName="Name17" presStyleLbl="parChTrans1D3" presStyleIdx="0" presStyleCnt="3"/>
      <dgm:spPr/>
    </dgm:pt>
    <dgm:pt modelId="{93B0C1A5-A49B-4A4C-9A87-965E8B78DC4E}" type="pres">
      <dgm:prSet presAssocID="{2C457CC2-8780-4402-ADD8-3C661CC63723}" presName="hierRoot3" presStyleCnt="0"/>
      <dgm:spPr/>
    </dgm:pt>
    <dgm:pt modelId="{8FFFD65C-7A17-4640-882B-E787839D0AC9}" type="pres">
      <dgm:prSet presAssocID="{2C457CC2-8780-4402-ADD8-3C661CC63723}" presName="composite3" presStyleCnt="0"/>
      <dgm:spPr/>
    </dgm:pt>
    <dgm:pt modelId="{3BA6C8C5-09EB-4902-A6F4-08D580334E55}" type="pres">
      <dgm:prSet presAssocID="{2C457CC2-8780-4402-ADD8-3C661CC63723}" presName="background3" presStyleLbl="node3" presStyleIdx="0" presStyleCnt="3"/>
      <dgm:spPr/>
    </dgm:pt>
    <dgm:pt modelId="{726BA873-29CA-419B-AE86-3646107556E2}" type="pres">
      <dgm:prSet presAssocID="{2C457CC2-8780-4402-ADD8-3C661CC63723}" presName="text3" presStyleLbl="fgAcc3" presStyleIdx="0" presStyleCnt="3">
        <dgm:presLayoutVars>
          <dgm:chPref val="3"/>
        </dgm:presLayoutVars>
      </dgm:prSet>
      <dgm:spPr/>
    </dgm:pt>
    <dgm:pt modelId="{8B5FEA38-CF8A-4C77-8CE1-91214C040722}" type="pres">
      <dgm:prSet presAssocID="{2C457CC2-8780-4402-ADD8-3C661CC63723}" presName="hierChild4" presStyleCnt="0"/>
      <dgm:spPr/>
    </dgm:pt>
    <dgm:pt modelId="{38A1E1B9-EE5D-4707-B10E-D54FE42FE490}" type="pres">
      <dgm:prSet presAssocID="{9A0BE519-E3E3-4A98-9BB0-116B0CE88944}" presName="Name17" presStyleLbl="parChTrans1D3" presStyleIdx="1" presStyleCnt="3"/>
      <dgm:spPr/>
    </dgm:pt>
    <dgm:pt modelId="{1BCFB9CC-94EB-4282-AB34-349A65244601}" type="pres">
      <dgm:prSet presAssocID="{D24A39BE-A3AD-46AA-98FC-6F194466833A}" presName="hierRoot3" presStyleCnt="0"/>
      <dgm:spPr/>
    </dgm:pt>
    <dgm:pt modelId="{CDD0FEE4-DAEB-4269-8EDA-124F92227D20}" type="pres">
      <dgm:prSet presAssocID="{D24A39BE-A3AD-46AA-98FC-6F194466833A}" presName="composite3" presStyleCnt="0"/>
      <dgm:spPr/>
    </dgm:pt>
    <dgm:pt modelId="{66C3888E-DE86-465C-9BBD-AE43CE835483}" type="pres">
      <dgm:prSet presAssocID="{D24A39BE-A3AD-46AA-98FC-6F194466833A}" presName="background3" presStyleLbl="node3" presStyleIdx="1" presStyleCnt="3"/>
      <dgm:spPr/>
    </dgm:pt>
    <dgm:pt modelId="{776603D0-17E8-4631-9793-90734F666C1B}" type="pres">
      <dgm:prSet presAssocID="{D24A39BE-A3AD-46AA-98FC-6F194466833A}" presName="text3" presStyleLbl="fgAcc3" presStyleIdx="1" presStyleCnt="3">
        <dgm:presLayoutVars>
          <dgm:chPref val="3"/>
        </dgm:presLayoutVars>
      </dgm:prSet>
      <dgm:spPr/>
    </dgm:pt>
    <dgm:pt modelId="{CA67EA74-C771-4227-9731-DF503C08CAF2}" type="pres">
      <dgm:prSet presAssocID="{D24A39BE-A3AD-46AA-98FC-6F194466833A}" presName="hierChild4" presStyleCnt="0"/>
      <dgm:spPr/>
    </dgm:pt>
    <dgm:pt modelId="{F51711BC-3803-4DB1-BFB6-DDC6D1E97440}" type="pres">
      <dgm:prSet presAssocID="{6717C3EB-3DC9-4958-9F84-06ACC1CECEBB}" presName="Name10" presStyleLbl="parChTrans1D2" presStyleIdx="1" presStyleCnt="2"/>
      <dgm:spPr/>
    </dgm:pt>
    <dgm:pt modelId="{DF84ED99-AFEB-4B20-80ED-9893FA204E71}" type="pres">
      <dgm:prSet presAssocID="{2199D645-6A23-4DDC-A20E-FC356779CCE8}" presName="hierRoot2" presStyleCnt="0"/>
      <dgm:spPr/>
    </dgm:pt>
    <dgm:pt modelId="{8DE15ACA-1C2C-45D1-82B7-B5D9048B9791}" type="pres">
      <dgm:prSet presAssocID="{2199D645-6A23-4DDC-A20E-FC356779CCE8}" presName="composite2" presStyleCnt="0"/>
      <dgm:spPr/>
    </dgm:pt>
    <dgm:pt modelId="{097C01FC-4599-4287-AA47-BD0F70795692}" type="pres">
      <dgm:prSet presAssocID="{2199D645-6A23-4DDC-A20E-FC356779CCE8}" presName="background2" presStyleLbl="node2" presStyleIdx="1" presStyleCnt="2"/>
      <dgm:spPr/>
    </dgm:pt>
    <dgm:pt modelId="{4D770470-F340-4D17-B9E7-EE27DCA33245}" type="pres">
      <dgm:prSet presAssocID="{2199D645-6A23-4DDC-A20E-FC356779CCE8}" presName="text2" presStyleLbl="fgAcc2" presStyleIdx="1" presStyleCnt="2">
        <dgm:presLayoutVars>
          <dgm:chPref val="3"/>
        </dgm:presLayoutVars>
      </dgm:prSet>
      <dgm:spPr/>
    </dgm:pt>
    <dgm:pt modelId="{8B761A63-35CD-4681-B2C2-383C91A7D31D}" type="pres">
      <dgm:prSet presAssocID="{2199D645-6A23-4DDC-A20E-FC356779CCE8}" presName="hierChild3" presStyleCnt="0"/>
      <dgm:spPr/>
    </dgm:pt>
    <dgm:pt modelId="{7186DD48-4F6C-4B9E-8738-0AF07EFA4E38}" type="pres">
      <dgm:prSet presAssocID="{7BC1EF3B-2ACB-4515-AF69-89515BFB9419}" presName="Name17" presStyleLbl="parChTrans1D3" presStyleIdx="2" presStyleCnt="3"/>
      <dgm:spPr/>
    </dgm:pt>
    <dgm:pt modelId="{484AD592-05CA-4720-9A26-4CFC78F199F5}" type="pres">
      <dgm:prSet presAssocID="{9DDD7773-AC85-4ACD-929C-CD7E124505D5}" presName="hierRoot3" presStyleCnt="0"/>
      <dgm:spPr/>
    </dgm:pt>
    <dgm:pt modelId="{FA1BF4F0-DE30-4D33-A2B4-B2F8CDF43953}" type="pres">
      <dgm:prSet presAssocID="{9DDD7773-AC85-4ACD-929C-CD7E124505D5}" presName="composite3" presStyleCnt="0"/>
      <dgm:spPr/>
    </dgm:pt>
    <dgm:pt modelId="{C46B9CDA-22D8-4BF6-A8E9-8D9330050D27}" type="pres">
      <dgm:prSet presAssocID="{9DDD7773-AC85-4ACD-929C-CD7E124505D5}" presName="background3" presStyleLbl="node3" presStyleIdx="2" presStyleCnt="3"/>
      <dgm:spPr/>
    </dgm:pt>
    <dgm:pt modelId="{386B75D9-28EF-4913-BD35-28DC3B571EFB}" type="pres">
      <dgm:prSet presAssocID="{9DDD7773-AC85-4ACD-929C-CD7E124505D5}" presName="text3" presStyleLbl="fgAcc3" presStyleIdx="2" presStyleCnt="3">
        <dgm:presLayoutVars>
          <dgm:chPref val="3"/>
        </dgm:presLayoutVars>
      </dgm:prSet>
      <dgm:spPr/>
    </dgm:pt>
    <dgm:pt modelId="{6228F0EA-F676-44BF-821F-852570A37FDC}" type="pres">
      <dgm:prSet presAssocID="{9DDD7773-AC85-4ACD-929C-CD7E124505D5}" presName="hierChild4" presStyleCnt="0"/>
      <dgm:spPr/>
    </dgm:pt>
  </dgm:ptLst>
  <dgm:cxnLst>
    <dgm:cxn modelId="{A4771C08-133E-4369-952C-2DFA3BFB0F71}" srcId="{426E935F-1850-43C8-8800-677ECEFFE53A}" destId="{2C457CC2-8780-4402-ADD8-3C661CC63723}" srcOrd="0" destOrd="0" parTransId="{DFB07253-E58F-415D-A236-0C2051D83344}" sibTransId="{25A4F2D2-6CF2-49B1-A1C2-5D1389856CE5}"/>
    <dgm:cxn modelId="{0ED9610F-A9B3-4545-82C1-A06343BFACA0}" type="presOf" srcId="{9DDD7773-AC85-4ACD-929C-CD7E124505D5}" destId="{386B75D9-28EF-4913-BD35-28DC3B571EFB}" srcOrd="0" destOrd="0" presId="urn:microsoft.com/office/officeart/2005/8/layout/hierarchy1"/>
    <dgm:cxn modelId="{17557C20-8CB8-426B-87D8-C934652E89CB}" type="presOf" srcId="{6717C3EB-3DC9-4958-9F84-06ACC1CECEBB}" destId="{F51711BC-3803-4DB1-BFB6-DDC6D1E97440}" srcOrd="0" destOrd="0" presId="urn:microsoft.com/office/officeart/2005/8/layout/hierarchy1"/>
    <dgm:cxn modelId="{82491440-A2A1-49C9-85ED-B82BBE6D5847}" type="presOf" srcId="{DFB07253-E58F-415D-A236-0C2051D83344}" destId="{80F95040-B7D4-46B7-AF9F-87BE280D9081}" srcOrd="0" destOrd="0" presId="urn:microsoft.com/office/officeart/2005/8/layout/hierarchy1"/>
    <dgm:cxn modelId="{91FA2382-590A-423E-8A89-0F89607B3CF7}" type="presOf" srcId="{9A0BE519-E3E3-4A98-9BB0-116B0CE88944}" destId="{38A1E1B9-EE5D-4707-B10E-D54FE42FE490}" srcOrd="0" destOrd="0" presId="urn:microsoft.com/office/officeart/2005/8/layout/hierarchy1"/>
    <dgm:cxn modelId="{55280795-C962-47B3-A821-4AF473854738}" srcId="{BF53C8BB-7264-4C0F-BFFC-495CC9E2384D}" destId="{2199D645-6A23-4DDC-A20E-FC356779CCE8}" srcOrd="1" destOrd="0" parTransId="{6717C3EB-3DC9-4958-9F84-06ACC1CECEBB}" sibTransId="{D390C0EA-83BF-4586-9601-FA0919B5B2CD}"/>
    <dgm:cxn modelId="{59B92095-3154-4DDC-9D86-E357DC14F394}" type="presOf" srcId="{7BC1EF3B-2ACB-4515-AF69-89515BFB9419}" destId="{7186DD48-4F6C-4B9E-8738-0AF07EFA4E38}" srcOrd="0" destOrd="0" presId="urn:microsoft.com/office/officeart/2005/8/layout/hierarchy1"/>
    <dgm:cxn modelId="{689BEA9C-9D8E-4473-8626-FDE2252E2062}" type="presOf" srcId="{D24A39BE-A3AD-46AA-98FC-6F194466833A}" destId="{776603D0-17E8-4631-9793-90734F666C1B}" srcOrd="0" destOrd="0" presId="urn:microsoft.com/office/officeart/2005/8/layout/hierarchy1"/>
    <dgm:cxn modelId="{8C000AAD-31D6-4520-B5DA-136B7712BE57}" type="presOf" srcId="{F4452BA8-4708-42EF-859F-FB704FAE0430}" destId="{A1F74AA8-0EC6-447E-836D-13F4B858CD8A}" srcOrd="0" destOrd="0" presId="urn:microsoft.com/office/officeart/2005/8/layout/hierarchy1"/>
    <dgm:cxn modelId="{F04A4AAF-5B72-46F7-B6FB-FB2E1BDFB33F}" type="presOf" srcId="{2199D645-6A23-4DDC-A20E-FC356779CCE8}" destId="{4D770470-F340-4D17-B9E7-EE27DCA33245}" srcOrd="0" destOrd="0" presId="urn:microsoft.com/office/officeart/2005/8/layout/hierarchy1"/>
    <dgm:cxn modelId="{83401BB8-CC3D-4A74-9F9E-167BF954BF5D}" srcId="{F4452BA8-4708-42EF-859F-FB704FAE0430}" destId="{BF53C8BB-7264-4C0F-BFFC-495CC9E2384D}" srcOrd="0" destOrd="0" parTransId="{07148487-D859-4285-ADFE-DBEDD37FE94A}" sibTransId="{ED5BD1F2-9965-43B7-9254-537FFD53B4D8}"/>
    <dgm:cxn modelId="{168A81BC-50B9-4CF8-A566-72F00986728D}" type="presOf" srcId="{426E935F-1850-43C8-8800-677ECEFFE53A}" destId="{10802BD8-C99B-423D-ABE7-C2D5FE350718}" srcOrd="0" destOrd="0" presId="urn:microsoft.com/office/officeart/2005/8/layout/hierarchy1"/>
    <dgm:cxn modelId="{B355D8CB-B8B7-4D7A-9DD4-5CEDA3EF9B1D}" srcId="{2199D645-6A23-4DDC-A20E-FC356779CCE8}" destId="{9DDD7773-AC85-4ACD-929C-CD7E124505D5}" srcOrd="0" destOrd="0" parTransId="{7BC1EF3B-2ACB-4515-AF69-89515BFB9419}" sibTransId="{09A994E1-5823-4E7A-BA28-F14F5509277F}"/>
    <dgm:cxn modelId="{9310C3DB-4D45-45D9-900B-61A54CC01EBA}" srcId="{BF53C8BB-7264-4C0F-BFFC-495CC9E2384D}" destId="{426E935F-1850-43C8-8800-677ECEFFE53A}" srcOrd="0" destOrd="0" parTransId="{D172A4D2-726A-4664-B1FE-3886076DA637}" sibTransId="{5060316D-F0A5-4272-B6B8-5F542E87AFA7}"/>
    <dgm:cxn modelId="{7A9F66DE-51EF-48CD-9B26-B9DEE3C5387C}" type="presOf" srcId="{D172A4D2-726A-4664-B1FE-3886076DA637}" destId="{143508F6-44AC-4FD5-88F0-B7586F45FB5B}" srcOrd="0" destOrd="0" presId="urn:microsoft.com/office/officeart/2005/8/layout/hierarchy1"/>
    <dgm:cxn modelId="{15B0A8F6-E56B-4EEB-A5A3-20DAF59EECD3}" type="presOf" srcId="{BF53C8BB-7264-4C0F-BFFC-495CC9E2384D}" destId="{1ED82DA9-0ADB-49B4-BEDF-3ADB56960C7D}" srcOrd="0" destOrd="0" presId="urn:microsoft.com/office/officeart/2005/8/layout/hierarchy1"/>
    <dgm:cxn modelId="{ECB009FA-92C2-47AB-A513-F48AECF3E28F}" srcId="{426E935F-1850-43C8-8800-677ECEFFE53A}" destId="{D24A39BE-A3AD-46AA-98FC-6F194466833A}" srcOrd="1" destOrd="0" parTransId="{9A0BE519-E3E3-4A98-9BB0-116B0CE88944}" sibTransId="{DEB4F91C-B997-46B3-992B-AF55E0418116}"/>
    <dgm:cxn modelId="{273BF3FF-81F1-4412-B474-2DBE97DE21D2}" type="presOf" srcId="{2C457CC2-8780-4402-ADD8-3C661CC63723}" destId="{726BA873-29CA-419B-AE86-3646107556E2}" srcOrd="0" destOrd="0" presId="urn:microsoft.com/office/officeart/2005/8/layout/hierarchy1"/>
    <dgm:cxn modelId="{B3DE7860-9D0A-4270-B386-6D73E67AC71D}" type="presParOf" srcId="{A1F74AA8-0EC6-447E-836D-13F4B858CD8A}" destId="{07C6A9D1-FC9F-4561-BE64-E32AC8A3A619}" srcOrd="0" destOrd="0" presId="urn:microsoft.com/office/officeart/2005/8/layout/hierarchy1"/>
    <dgm:cxn modelId="{B06BCA7D-1422-4D71-8241-EB353C1C5C72}" type="presParOf" srcId="{07C6A9D1-FC9F-4561-BE64-E32AC8A3A619}" destId="{E50DF9B3-E665-4BA9-995A-554447345A83}" srcOrd="0" destOrd="0" presId="urn:microsoft.com/office/officeart/2005/8/layout/hierarchy1"/>
    <dgm:cxn modelId="{58587453-70C9-45AD-BB73-EBD8643141A8}" type="presParOf" srcId="{E50DF9B3-E665-4BA9-995A-554447345A83}" destId="{D9E6765E-1D91-4AED-8766-CAB621204957}" srcOrd="0" destOrd="0" presId="urn:microsoft.com/office/officeart/2005/8/layout/hierarchy1"/>
    <dgm:cxn modelId="{06BADC11-1DA3-4124-9F5D-8D63AC438462}" type="presParOf" srcId="{E50DF9B3-E665-4BA9-995A-554447345A83}" destId="{1ED82DA9-0ADB-49B4-BEDF-3ADB56960C7D}" srcOrd="1" destOrd="0" presId="urn:microsoft.com/office/officeart/2005/8/layout/hierarchy1"/>
    <dgm:cxn modelId="{DBDEB534-EA12-442B-8433-60618A06BD75}" type="presParOf" srcId="{07C6A9D1-FC9F-4561-BE64-E32AC8A3A619}" destId="{63590A28-FEF6-488C-8ABC-67808B3D4028}" srcOrd="1" destOrd="0" presId="urn:microsoft.com/office/officeart/2005/8/layout/hierarchy1"/>
    <dgm:cxn modelId="{C4A21526-0C03-4FDA-8102-8DF14A5F1A2E}" type="presParOf" srcId="{63590A28-FEF6-488C-8ABC-67808B3D4028}" destId="{143508F6-44AC-4FD5-88F0-B7586F45FB5B}" srcOrd="0" destOrd="0" presId="urn:microsoft.com/office/officeart/2005/8/layout/hierarchy1"/>
    <dgm:cxn modelId="{20DAAFF4-DD3B-49BF-ADB2-88C12F214F32}" type="presParOf" srcId="{63590A28-FEF6-488C-8ABC-67808B3D4028}" destId="{A1F13381-245F-47C9-9437-ED9F4262D889}" srcOrd="1" destOrd="0" presId="urn:microsoft.com/office/officeart/2005/8/layout/hierarchy1"/>
    <dgm:cxn modelId="{580250FC-AE3C-4F07-9C60-18987BF658C9}" type="presParOf" srcId="{A1F13381-245F-47C9-9437-ED9F4262D889}" destId="{C8B320E5-A018-4598-BD79-7B4D00D39657}" srcOrd="0" destOrd="0" presId="urn:microsoft.com/office/officeart/2005/8/layout/hierarchy1"/>
    <dgm:cxn modelId="{CCF77839-EF70-48FC-9A86-DDE1CB59CBCE}" type="presParOf" srcId="{C8B320E5-A018-4598-BD79-7B4D00D39657}" destId="{82DDC0E1-2A01-4C4C-AC1C-0DB4133B6122}" srcOrd="0" destOrd="0" presId="urn:microsoft.com/office/officeart/2005/8/layout/hierarchy1"/>
    <dgm:cxn modelId="{2471B7B4-3C50-4CD2-8A8F-7C952BD248B0}" type="presParOf" srcId="{C8B320E5-A018-4598-BD79-7B4D00D39657}" destId="{10802BD8-C99B-423D-ABE7-C2D5FE350718}" srcOrd="1" destOrd="0" presId="urn:microsoft.com/office/officeart/2005/8/layout/hierarchy1"/>
    <dgm:cxn modelId="{B83716A6-2C23-4C1F-93D8-08AAFB60C4C3}" type="presParOf" srcId="{A1F13381-245F-47C9-9437-ED9F4262D889}" destId="{34511D99-7CDD-4795-BBC1-75087868C2DB}" srcOrd="1" destOrd="0" presId="urn:microsoft.com/office/officeart/2005/8/layout/hierarchy1"/>
    <dgm:cxn modelId="{CDD85FA2-2C7B-43F5-A034-D33D7D558783}" type="presParOf" srcId="{34511D99-7CDD-4795-BBC1-75087868C2DB}" destId="{80F95040-B7D4-46B7-AF9F-87BE280D9081}" srcOrd="0" destOrd="0" presId="urn:microsoft.com/office/officeart/2005/8/layout/hierarchy1"/>
    <dgm:cxn modelId="{12F7703A-BB7D-480C-A583-1B0BB139A351}" type="presParOf" srcId="{34511D99-7CDD-4795-BBC1-75087868C2DB}" destId="{93B0C1A5-A49B-4A4C-9A87-965E8B78DC4E}" srcOrd="1" destOrd="0" presId="urn:microsoft.com/office/officeart/2005/8/layout/hierarchy1"/>
    <dgm:cxn modelId="{E4901FA5-34EF-4FF4-8C31-B2502647E89C}" type="presParOf" srcId="{93B0C1A5-A49B-4A4C-9A87-965E8B78DC4E}" destId="{8FFFD65C-7A17-4640-882B-E787839D0AC9}" srcOrd="0" destOrd="0" presId="urn:microsoft.com/office/officeart/2005/8/layout/hierarchy1"/>
    <dgm:cxn modelId="{D01BDE45-4B37-4FB7-9735-11125827ECD0}" type="presParOf" srcId="{8FFFD65C-7A17-4640-882B-E787839D0AC9}" destId="{3BA6C8C5-09EB-4902-A6F4-08D580334E55}" srcOrd="0" destOrd="0" presId="urn:microsoft.com/office/officeart/2005/8/layout/hierarchy1"/>
    <dgm:cxn modelId="{1CDABCDA-9BA5-41A5-A2CF-8019E988452E}" type="presParOf" srcId="{8FFFD65C-7A17-4640-882B-E787839D0AC9}" destId="{726BA873-29CA-419B-AE86-3646107556E2}" srcOrd="1" destOrd="0" presId="urn:microsoft.com/office/officeart/2005/8/layout/hierarchy1"/>
    <dgm:cxn modelId="{1D03D0B2-3CA7-493C-819D-F7CFE8AC1ED8}" type="presParOf" srcId="{93B0C1A5-A49B-4A4C-9A87-965E8B78DC4E}" destId="{8B5FEA38-CF8A-4C77-8CE1-91214C040722}" srcOrd="1" destOrd="0" presId="urn:microsoft.com/office/officeart/2005/8/layout/hierarchy1"/>
    <dgm:cxn modelId="{5F0D7DCD-5418-4A57-B173-CF756DC7C641}" type="presParOf" srcId="{34511D99-7CDD-4795-BBC1-75087868C2DB}" destId="{38A1E1B9-EE5D-4707-B10E-D54FE42FE490}" srcOrd="2" destOrd="0" presId="urn:microsoft.com/office/officeart/2005/8/layout/hierarchy1"/>
    <dgm:cxn modelId="{D36DD6FD-DC81-4C07-B94F-5ABF8CA6CE59}" type="presParOf" srcId="{34511D99-7CDD-4795-BBC1-75087868C2DB}" destId="{1BCFB9CC-94EB-4282-AB34-349A65244601}" srcOrd="3" destOrd="0" presId="urn:microsoft.com/office/officeart/2005/8/layout/hierarchy1"/>
    <dgm:cxn modelId="{A7EA7460-B550-4544-B851-871D2365E439}" type="presParOf" srcId="{1BCFB9CC-94EB-4282-AB34-349A65244601}" destId="{CDD0FEE4-DAEB-4269-8EDA-124F92227D20}" srcOrd="0" destOrd="0" presId="urn:microsoft.com/office/officeart/2005/8/layout/hierarchy1"/>
    <dgm:cxn modelId="{C468E3DF-9A4D-4800-851D-BC825AE89353}" type="presParOf" srcId="{CDD0FEE4-DAEB-4269-8EDA-124F92227D20}" destId="{66C3888E-DE86-465C-9BBD-AE43CE835483}" srcOrd="0" destOrd="0" presId="urn:microsoft.com/office/officeart/2005/8/layout/hierarchy1"/>
    <dgm:cxn modelId="{435963EC-E910-455E-8D0A-8C5F0BE174EF}" type="presParOf" srcId="{CDD0FEE4-DAEB-4269-8EDA-124F92227D20}" destId="{776603D0-17E8-4631-9793-90734F666C1B}" srcOrd="1" destOrd="0" presId="urn:microsoft.com/office/officeart/2005/8/layout/hierarchy1"/>
    <dgm:cxn modelId="{525887C8-B6DC-4C6E-A9F3-912D10C34481}" type="presParOf" srcId="{1BCFB9CC-94EB-4282-AB34-349A65244601}" destId="{CA67EA74-C771-4227-9731-DF503C08CAF2}" srcOrd="1" destOrd="0" presId="urn:microsoft.com/office/officeart/2005/8/layout/hierarchy1"/>
    <dgm:cxn modelId="{8E630694-8D60-46D1-AFF8-244C3277402F}" type="presParOf" srcId="{63590A28-FEF6-488C-8ABC-67808B3D4028}" destId="{F51711BC-3803-4DB1-BFB6-DDC6D1E97440}" srcOrd="2" destOrd="0" presId="urn:microsoft.com/office/officeart/2005/8/layout/hierarchy1"/>
    <dgm:cxn modelId="{89AB5A9E-32C7-4D5E-BFDD-B1C399525291}" type="presParOf" srcId="{63590A28-FEF6-488C-8ABC-67808B3D4028}" destId="{DF84ED99-AFEB-4B20-80ED-9893FA204E71}" srcOrd="3" destOrd="0" presId="urn:microsoft.com/office/officeart/2005/8/layout/hierarchy1"/>
    <dgm:cxn modelId="{107A8E6A-695C-49DF-9FC0-1FCBBF092410}" type="presParOf" srcId="{DF84ED99-AFEB-4B20-80ED-9893FA204E71}" destId="{8DE15ACA-1C2C-45D1-82B7-B5D9048B9791}" srcOrd="0" destOrd="0" presId="urn:microsoft.com/office/officeart/2005/8/layout/hierarchy1"/>
    <dgm:cxn modelId="{261C522B-15DA-4064-8322-566691BF61CD}" type="presParOf" srcId="{8DE15ACA-1C2C-45D1-82B7-B5D9048B9791}" destId="{097C01FC-4599-4287-AA47-BD0F70795692}" srcOrd="0" destOrd="0" presId="urn:microsoft.com/office/officeart/2005/8/layout/hierarchy1"/>
    <dgm:cxn modelId="{7558AB20-7F41-473C-8DD5-804D8565AC7E}" type="presParOf" srcId="{8DE15ACA-1C2C-45D1-82B7-B5D9048B9791}" destId="{4D770470-F340-4D17-B9E7-EE27DCA33245}" srcOrd="1" destOrd="0" presId="urn:microsoft.com/office/officeart/2005/8/layout/hierarchy1"/>
    <dgm:cxn modelId="{0C1A1065-2204-4907-96C9-739DF89D161B}" type="presParOf" srcId="{DF84ED99-AFEB-4B20-80ED-9893FA204E71}" destId="{8B761A63-35CD-4681-B2C2-383C91A7D31D}" srcOrd="1" destOrd="0" presId="urn:microsoft.com/office/officeart/2005/8/layout/hierarchy1"/>
    <dgm:cxn modelId="{145E5AF1-5A39-4C87-94BB-9EAE7BA405AA}" type="presParOf" srcId="{8B761A63-35CD-4681-B2C2-383C91A7D31D}" destId="{7186DD48-4F6C-4B9E-8738-0AF07EFA4E38}" srcOrd="0" destOrd="0" presId="urn:microsoft.com/office/officeart/2005/8/layout/hierarchy1"/>
    <dgm:cxn modelId="{44741396-70F8-4AF6-92AC-0824E65A2A11}" type="presParOf" srcId="{8B761A63-35CD-4681-B2C2-383C91A7D31D}" destId="{484AD592-05CA-4720-9A26-4CFC78F199F5}" srcOrd="1" destOrd="0" presId="urn:microsoft.com/office/officeart/2005/8/layout/hierarchy1"/>
    <dgm:cxn modelId="{F71ED4B2-245C-4B17-BF4B-2C26CD8F686A}" type="presParOf" srcId="{484AD592-05CA-4720-9A26-4CFC78F199F5}" destId="{FA1BF4F0-DE30-4D33-A2B4-B2F8CDF43953}" srcOrd="0" destOrd="0" presId="urn:microsoft.com/office/officeart/2005/8/layout/hierarchy1"/>
    <dgm:cxn modelId="{EFC4908B-DDE0-470D-9EA0-7570B777725E}" type="presParOf" srcId="{FA1BF4F0-DE30-4D33-A2B4-B2F8CDF43953}" destId="{C46B9CDA-22D8-4BF6-A8E9-8D9330050D27}" srcOrd="0" destOrd="0" presId="urn:microsoft.com/office/officeart/2005/8/layout/hierarchy1"/>
    <dgm:cxn modelId="{1B5E320E-3168-4D33-98BC-2B4C3E5148A3}" type="presParOf" srcId="{FA1BF4F0-DE30-4D33-A2B4-B2F8CDF43953}" destId="{386B75D9-28EF-4913-BD35-28DC3B571EFB}" srcOrd="1" destOrd="0" presId="urn:microsoft.com/office/officeart/2005/8/layout/hierarchy1"/>
    <dgm:cxn modelId="{A77F87FB-3EE5-41E6-A758-37DDFBD2F7A7}" type="presParOf" srcId="{484AD592-05CA-4720-9A26-4CFC78F199F5}" destId="{6228F0EA-F676-44BF-821F-852570A37FD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6DD48-4F6C-4B9E-8738-0AF07EFA4E38}">
      <dsp:nvSpPr>
        <dsp:cNvPr id="0" name=""/>
        <dsp:cNvSpPr/>
      </dsp:nvSpPr>
      <dsp:spPr>
        <a:xfrm>
          <a:off x="6155969" y="3365878"/>
          <a:ext cx="91440" cy="6125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12563"/>
              </a:lnTo>
            </a:path>
          </a:pathLst>
        </a:custGeom>
        <a:noFill/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1711BC-3803-4DB1-BFB6-DDC6D1E97440}">
      <dsp:nvSpPr>
        <dsp:cNvPr id="0" name=""/>
        <dsp:cNvSpPr/>
      </dsp:nvSpPr>
      <dsp:spPr>
        <a:xfrm>
          <a:off x="4270974" y="1415857"/>
          <a:ext cx="1930714" cy="612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443"/>
              </a:lnTo>
              <a:lnTo>
                <a:pt x="1930714" y="417443"/>
              </a:lnTo>
              <a:lnTo>
                <a:pt x="1930714" y="612563"/>
              </a:lnTo>
            </a:path>
          </a:pathLst>
        </a:custGeom>
        <a:noFill/>
        <a:ln w="1397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A1E1B9-EE5D-4707-B10E-D54FE42FE490}">
      <dsp:nvSpPr>
        <dsp:cNvPr id="0" name=""/>
        <dsp:cNvSpPr/>
      </dsp:nvSpPr>
      <dsp:spPr>
        <a:xfrm>
          <a:off x="2340260" y="3365878"/>
          <a:ext cx="1287142" cy="612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7443"/>
              </a:lnTo>
              <a:lnTo>
                <a:pt x="1287142" y="417443"/>
              </a:lnTo>
              <a:lnTo>
                <a:pt x="1287142" y="612563"/>
              </a:lnTo>
            </a:path>
          </a:pathLst>
        </a:custGeom>
        <a:noFill/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95040-B7D4-46B7-AF9F-87BE280D9081}">
      <dsp:nvSpPr>
        <dsp:cNvPr id="0" name=""/>
        <dsp:cNvSpPr/>
      </dsp:nvSpPr>
      <dsp:spPr>
        <a:xfrm>
          <a:off x="1053117" y="3365878"/>
          <a:ext cx="1287143" cy="612563"/>
        </a:xfrm>
        <a:custGeom>
          <a:avLst/>
          <a:gdLst/>
          <a:ahLst/>
          <a:cxnLst/>
          <a:rect l="0" t="0" r="0" b="0"/>
          <a:pathLst>
            <a:path>
              <a:moveTo>
                <a:pt x="1287143" y="0"/>
              </a:moveTo>
              <a:lnTo>
                <a:pt x="1287143" y="417443"/>
              </a:lnTo>
              <a:lnTo>
                <a:pt x="0" y="417443"/>
              </a:lnTo>
              <a:lnTo>
                <a:pt x="0" y="612563"/>
              </a:lnTo>
            </a:path>
          </a:pathLst>
        </a:custGeom>
        <a:noFill/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3508F6-44AC-4FD5-88F0-B7586F45FB5B}">
      <dsp:nvSpPr>
        <dsp:cNvPr id="0" name=""/>
        <dsp:cNvSpPr/>
      </dsp:nvSpPr>
      <dsp:spPr>
        <a:xfrm>
          <a:off x="2340260" y="1415857"/>
          <a:ext cx="1930714" cy="612563"/>
        </a:xfrm>
        <a:custGeom>
          <a:avLst/>
          <a:gdLst/>
          <a:ahLst/>
          <a:cxnLst/>
          <a:rect l="0" t="0" r="0" b="0"/>
          <a:pathLst>
            <a:path>
              <a:moveTo>
                <a:pt x="1930714" y="0"/>
              </a:moveTo>
              <a:lnTo>
                <a:pt x="1930714" y="417443"/>
              </a:lnTo>
              <a:lnTo>
                <a:pt x="0" y="417443"/>
              </a:lnTo>
              <a:lnTo>
                <a:pt x="0" y="612563"/>
              </a:lnTo>
            </a:path>
          </a:pathLst>
        </a:custGeom>
        <a:noFill/>
        <a:ln w="1397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E6765E-1D91-4AED-8766-CAB621204957}">
      <dsp:nvSpPr>
        <dsp:cNvPr id="0" name=""/>
        <dsp:cNvSpPr/>
      </dsp:nvSpPr>
      <dsp:spPr>
        <a:xfrm>
          <a:off x="3217857" y="78398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D82DA9-0ADB-49B4-BEDF-3ADB56960C7D}">
      <dsp:nvSpPr>
        <dsp:cNvPr id="0" name=""/>
        <dsp:cNvSpPr/>
      </dsp:nvSpPr>
      <dsp:spPr>
        <a:xfrm>
          <a:off x="3451883" y="300723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/>
            <a:t>JERGA: variedad lingüística usada con frecuencia con la intención de ocultar el verdadero significado de las palabras.</a:t>
          </a:r>
          <a:endParaRPr lang="es-ES" sz="1300" kern="1200" dirty="0"/>
        </a:p>
      </dsp:txBody>
      <dsp:txXfrm>
        <a:off x="3491056" y="339896"/>
        <a:ext cx="2027888" cy="1259112"/>
      </dsp:txXfrm>
    </dsp:sp>
    <dsp:sp modelId="{82DDC0E1-2A01-4C4C-AC1C-0DB4133B6122}">
      <dsp:nvSpPr>
        <dsp:cNvPr id="0" name=""/>
        <dsp:cNvSpPr/>
      </dsp:nvSpPr>
      <dsp:spPr>
        <a:xfrm>
          <a:off x="1287143" y="2028420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02BD8-C99B-423D-ABE7-C2D5FE350718}">
      <dsp:nvSpPr>
        <dsp:cNvPr id="0" name=""/>
        <dsp:cNvSpPr/>
      </dsp:nvSpPr>
      <dsp:spPr>
        <a:xfrm>
          <a:off x="1521169" y="2250745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/>
            <a:t>Profesional: Son grupos que utilizan tecnicismos </a:t>
          </a:r>
          <a:endParaRPr lang="es-ES" sz="1300" kern="1200" dirty="0"/>
        </a:p>
      </dsp:txBody>
      <dsp:txXfrm>
        <a:off x="1560342" y="2289918"/>
        <a:ext cx="2027888" cy="1259112"/>
      </dsp:txXfrm>
    </dsp:sp>
    <dsp:sp modelId="{3BA6C8C5-09EB-4902-A6F4-08D580334E55}">
      <dsp:nvSpPr>
        <dsp:cNvPr id="0" name=""/>
        <dsp:cNvSpPr/>
      </dsp:nvSpPr>
      <dsp:spPr>
        <a:xfrm>
          <a:off x="0" y="3978442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BA873-29CA-419B-AE86-3646107556E2}">
      <dsp:nvSpPr>
        <dsp:cNvPr id="0" name=""/>
        <dsp:cNvSpPr/>
      </dsp:nvSpPr>
      <dsp:spPr>
        <a:xfrm>
          <a:off x="234026" y="4200766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 err="1"/>
            <a:t>Ej</a:t>
          </a:r>
          <a:r>
            <a:rPr lang="es-MX" sz="1300" kern="1200" dirty="0"/>
            <a:t>: La jerga de los doctores</a:t>
          </a:r>
          <a:endParaRPr lang="es-ES" sz="1300" kern="1200" dirty="0"/>
        </a:p>
      </dsp:txBody>
      <dsp:txXfrm>
        <a:off x="273199" y="4239939"/>
        <a:ext cx="2027888" cy="1259112"/>
      </dsp:txXfrm>
    </dsp:sp>
    <dsp:sp modelId="{66C3888E-DE86-465C-9BBD-AE43CE835483}">
      <dsp:nvSpPr>
        <dsp:cNvPr id="0" name=""/>
        <dsp:cNvSpPr/>
      </dsp:nvSpPr>
      <dsp:spPr>
        <a:xfrm>
          <a:off x="2574286" y="3978442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6603D0-17E8-4631-9793-90734F666C1B}">
      <dsp:nvSpPr>
        <dsp:cNvPr id="0" name=""/>
        <dsp:cNvSpPr/>
      </dsp:nvSpPr>
      <dsp:spPr>
        <a:xfrm>
          <a:off x="2808312" y="4200766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 err="1"/>
            <a:t>Ej</a:t>
          </a:r>
          <a:r>
            <a:rPr lang="es-MX" sz="1300" kern="1200" dirty="0"/>
            <a:t>: La jerga de los abogados</a:t>
          </a:r>
          <a:endParaRPr lang="es-ES" sz="1300" kern="1200" dirty="0"/>
        </a:p>
      </dsp:txBody>
      <dsp:txXfrm>
        <a:off x="2847485" y="4239939"/>
        <a:ext cx="2027888" cy="1259112"/>
      </dsp:txXfrm>
    </dsp:sp>
    <dsp:sp modelId="{097C01FC-4599-4287-AA47-BD0F70795692}">
      <dsp:nvSpPr>
        <dsp:cNvPr id="0" name=""/>
        <dsp:cNvSpPr/>
      </dsp:nvSpPr>
      <dsp:spPr>
        <a:xfrm>
          <a:off x="5148572" y="2028420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770470-F340-4D17-B9E7-EE27DCA33245}">
      <dsp:nvSpPr>
        <dsp:cNvPr id="0" name=""/>
        <dsp:cNvSpPr/>
      </dsp:nvSpPr>
      <dsp:spPr>
        <a:xfrm>
          <a:off x="5382598" y="2250745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/>
            <a:t>ARGOT (social): Es todo tipo de palabras y frases entre personas de un mismo circulo social o con  aficiones en común. </a:t>
          </a:r>
        </a:p>
      </dsp:txBody>
      <dsp:txXfrm>
        <a:off x="5421771" y="2289918"/>
        <a:ext cx="2027888" cy="1259112"/>
      </dsp:txXfrm>
    </dsp:sp>
    <dsp:sp modelId="{C46B9CDA-22D8-4BF6-A8E9-8D9330050D27}">
      <dsp:nvSpPr>
        <dsp:cNvPr id="0" name=""/>
        <dsp:cNvSpPr/>
      </dsp:nvSpPr>
      <dsp:spPr>
        <a:xfrm>
          <a:off x="5148572" y="3978442"/>
          <a:ext cx="2106234" cy="13374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6B75D9-28EF-4913-BD35-28DC3B571EFB}">
      <dsp:nvSpPr>
        <dsp:cNvPr id="0" name=""/>
        <dsp:cNvSpPr/>
      </dsp:nvSpPr>
      <dsp:spPr>
        <a:xfrm>
          <a:off x="5382598" y="4200766"/>
          <a:ext cx="2106234" cy="1337458"/>
        </a:xfrm>
        <a:prstGeom prst="roundRect">
          <a:avLst>
            <a:gd name="adj" fmla="val 10000"/>
          </a:avLst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300" kern="1200" dirty="0" err="1"/>
            <a:t>Ej</a:t>
          </a:r>
          <a:r>
            <a:rPr lang="es-MX" sz="1300" kern="1200" dirty="0"/>
            <a:t>: Las frases que utilizan los </a:t>
          </a:r>
          <a:r>
            <a:rPr lang="es-MX" sz="1300" kern="1200" dirty="0" err="1"/>
            <a:t>millenials</a:t>
          </a:r>
          <a:r>
            <a:rPr lang="es-MX" sz="1300" kern="1200" dirty="0"/>
            <a:t>; como </a:t>
          </a:r>
          <a:r>
            <a:rPr lang="es-MX" sz="1300" kern="1200" dirty="0" err="1"/>
            <a:t>crush</a:t>
          </a:r>
          <a:r>
            <a:rPr lang="es-MX" sz="1300" kern="1200" dirty="0"/>
            <a:t>, </a:t>
          </a:r>
          <a:r>
            <a:rPr lang="es-MX" sz="1300" kern="1200" dirty="0" err="1"/>
            <a:t>nopor</a:t>
          </a:r>
          <a:r>
            <a:rPr lang="es-MX" sz="1300" kern="1200" dirty="0"/>
            <a:t>, </a:t>
          </a:r>
          <a:r>
            <a:rPr lang="es-MX" sz="1300" kern="1200" dirty="0" err="1"/>
            <a:t>popu</a:t>
          </a:r>
          <a:r>
            <a:rPr lang="es-MX" sz="1300" kern="1200" dirty="0"/>
            <a:t>, pro </a:t>
          </a:r>
          <a:r>
            <a:rPr lang="es-MX" sz="1300" kern="1200" dirty="0" err="1"/>
            <a:t>gamer</a:t>
          </a:r>
          <a:r>
            <a:rPr lang="es-MX" sz="1300" kern="1200" dirty="0"/>
            <a:t>, OC, </a:t>
          </a:r>
          <a:r>
            <a:rPr lang="es-MX" sz="1300" kern="1200" dirty="0" err="1"/>
            <a:t>Waifu</a:t>
          </a:r>
          <a:r>
            <a:rPr lang="es-MX" sz="1300" kern="1200" dirty="0"/>
            <a:t>, etc.</a:t>
          </a:r>
          <a:endParaRPr lang="es-ES" sz="1300" kern="1200" dirty="0"/>
        </a:p>
      </dsp:txBody>
      <dsp:txXfrm>
        <a:off x="5421771" y="4239939"/>
        <a:ext cx="2027888" cy="12591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4800600"/>
            <a:ext cx="7063740" cy="1691640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9505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80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6" y="381000"/>
            <a:ext cx="1857375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1" y="381000"/>
            <a:ext cx="5800725" cy="589756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4557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9332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598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828803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828803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8281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412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4562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263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3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1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7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8584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3"/>
            <a:ext cx="846963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2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5256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18195" y="0"/>
            <a:ext cx="73152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3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31457" y="1044179"/>
            <a:ext cx="190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51407AF-007F-4BAA-A5BF-4884CA98B301}" type="datetimeFigureOut">
              <a:rPr lang="es-ES" smtClean="0"/>
              <a:t>31/01/2020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6993255" y="4092179"/>
            <a:ext cx="3581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1055" y="6172203"/>
            <a:ext cx="685800" cy="593725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A8CAA44-77F1-4439-B1F7-0CC6C0960A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1829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63000" r="-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0" y="1268760"/>
            <a:ext cx="9144000" cy="809904"/>
          </a:xfrm>
          <a:prstGeom prst="rect">
            <a:avLst/>
          </a:prstGeom>
          <a:solidFill>
            <a:schemeClr val="bg1">
              <a:alpha val="28000"/>
            </a:schemeClr>
          </a:solidFill>
          <a:effectLst>
            <a:glow rad="723900">
              <a:srgbClr val="00FFFF">
                <a:alpha val="34000"/>
              </a:srgbClr>
            </a:glow>
          </a:effectLst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Regionalismo</a:t>
            </a:r>
            <a:r>
              <a:rPr lang="en-US" sz="60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y </a:t>
            </a:r>
            <a:r>
              <a:rPr lang="en-US" sz="60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jergas</a:t>
            </a:r>
            <a:endParaRPr lang="en-US" sz="6000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0" y="5157192"/>
            <a:ext cx="9144000" cy="936104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glow rad="393700">
              <a:srgbClr val="CC00CC">
                <a:alpha val="27000"/>
              </a:srgbClr>
            </a:glow>
          </a:effectLst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indent="-182880" algn="ctr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3200" dirty="0"/>
              <a:t>Karina Reyna </a:t>
            </a:r>
            <a:r>
              <a:rPr lang="en-US" sz="3200" dirty="0" err="1"/>
              <a:t>Anchondo</a:t>
            </a:r>
            <a:r>
              <a:rPr lang="en-US" sz="3200" dirty="0"/>
              <a:t> ─ David Pérez García</a:t>
            </a:r>
          </a:p>
          <a:p>
            <a:pPr indent="-182880" algn="ctr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3200" dirty="0"/>
              <a:t>Alayn De La Rosa </a:t>
            </a:r>
          </a:p>
        </p:txBody>
      </p:sp>
    </p:spTree>
    <p:extLst>
      <p:ext uri="{BB962C8B-B14F-4D97-AF65-F5344CB8AC3E}">
        <p14:creationId xmlns:p14="http://schemas.microsoft.com/office/powerpoint/2010/main" val="330768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1583668" y="436860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b="1" dirty="0"/>
              <a:t>Caló</a:t>
            </a:r>
            <a:endParaRPr lang="es-ES" sz="3600" b="1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CC78EBA-3B1A-45FC-98E7-67C410A1E806}"/>
              </a:ext>
            </a:extLst>
          </p:cNvPr>
          <p:cNvSpPr txBox="1"/>
          <p:nvPr/>
        </p:nvSpPr>
        <p:spPr>
          <a:xfrm>
            <a:off x="611560" y="1100350"/>
            <a:ext cx="74888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/>
          </a:p>
          <a:p>
            <a:r>
              <a:rPr lang="es-ES" dirty="0"/>
              <a:t>Los grupos delincuenciales han creado una serie de sistemas para identificarse, conocerse y comunicarse con facilidad. Para este fin, crearon una jerga lingüística derivada del español, con aportes de varias lenguas e interpretaciones particulares de palabras. Este sistema es utilizado para comunicarse y mantener lejos de su grupo a personas ajenas o indeseables, por ejemplo a miembros de la policía.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E819EDE-A7CE-4918-B1AB-51B289500AE6}"/>
              </a:ext>
            </a:extLst>
          </p:cNvPr>
          <p:cNvSpPr txBox="1"/>
          <p:nvPr/>
        </p:nvSpPr>
        <p:spPr>
          <a:xfrm>
            <a:off x="611560" y="3933057"/>
            <a:ext cx="4464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Considerado la jerga de la delincuencia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caló puede incluir groserías o “malas palabras”, pero también juegos de palabras o disfraces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5AA6EDB-D022-4233-8311-6DB3CE8A9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10"/>
          <a:stretch/>
        </p:blipFill>
        <p:spPr>
          <a:xfrm>
            <a:off x="4788024" y="3634186"/>
            <a:ext cx="3186234" cy="235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24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9ECD375-E795-4813-BC03-894723592158}"/>
              </a:ext>
            </a:extLst>
          </p:cNvPr>
          <p:cNvSpPr/>
          <p:nvPr/>
        </p:nvSpPr>
        <p:spPr>
          <a:xfrm>
            <a:off x="768848" y="809424"/>
            <a:ext cx="67132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dirty="0"/>
              <a:t>casa = chante, cantón, jaula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DBB4477-3C3B-4255-B263-827CCA6462D5}"/>
              </a:ext>
            </a:extLst>
          </p:cNvPr>
          <p:cNvSpPr/>
          <p:nvPr/>
        </p:nvSpPr>
        <p:spPr>
          <a:xfrm>
            <a:off x="2013695" y="2184742"/>
            <a:ext cx="63754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dirty="0"/>
              <a:t> bebida alcohólica = chupe, pomo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A5B20A7-C780-4F80-B38E-76DF05422915}"/>
              </a:ext>
            </a:extLst>
          </p:cNvPr>
          <p:cNvSpPr/>
          <p:nvPr/>
        </p:nvSpPr>
        <p:spPr>
          <a:xfrm>
            <a:off x="768846" y="4051111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dirty="0"/>
              <a:t>automóvil =  nave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5E73E78-7BA8-4EF9-8E55-0C95CB4B190E}"/>
              </a:ext>
            </a:extLst>
          </p:cNvPr>
          <p:cNvSpPr/>
          <p:nvPr/>
        </p:nvSpPr>
        <p:spPr>
          <a:xfrm>
            <a:off x="2627784" y="5445226"/>
            <a:ext cx="54489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dirty="0"/>
              <a:t>dinero = lana, varo, cambio.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30634F8-5B68-40E8-A954-51654C1C6A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02" y="447050"/>
            <a:ext cx="1470537" cy="1284056"/>
          </a:xfrm>
          <a:prstGeom prst="rect">
            <a:avLst/>
          </a:prstGeom>
        </p:spPr>
      </p:pic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5C6B6925-3027-4D66-BC0F-0D10D03DD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019246"/>
            <a:ext cx="1080120" cy="124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1A04B37-2F64-4B5E-AF80-746B4DFA09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09" y="5301210"/>
            <a:ext cx="1012775" cy="101277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478CBC4D-1789-4EB6-8C15-2B997BFFCF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720" y="3780329"/>
            <a:ext cx="2666963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6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5EFC56F-A090-4FB1-A8E3-0C6827CA157F}"/>
              </a:ext>
            </a:extLst>
          </p:cNvPr>
          <p:cNvSpPr txBox="1"/>
          <p:nvPr/>
        </p:nvSpPr>
        <p:spPr>
          <a:xfrm>
            <a:off x="0" y="5800725"/>
            <a:ext cx="9144000" cy="559241"/>
          </a:xfrm>
          <a:prstGeom prst="rect">
            <a:avLst/>
          </a:prstGeom>
          <a:solidFill>
            <a:srgbClr val="FF0000">
              <a:alpha val="2000"/>
            </a:srgbClr>
          </a:solidFill>
          <a:effectLst>
            <a:glow rad="203200">
              <a:srgbClr val="FF0000">
                <a:alpha val="27000"/>
              </a:srgbClr>
            </a:glo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sz="3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continuación</a:t>
            </a: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se </a:t>
            </a:r>
            <a:r>
              <a:rPr lang="en-US" sz="3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realizara</a:t>
            </a: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el </a:t>
            </a:r>
            <a:r>
              <a:rPr lang="en-US" sz="36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ejercicio</a:t>
            </a: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B827DE8-170C-4B39-B9C2-19C445B7E796}"/>
              </a:ext>
            </a:extLst>
          </p:cNvPr>
          <p:cNvSpPr txBox="1"/>
          <p:nvPr/>
        </p:nvSpPr>
        <p:spPr>
          <a:xfrm>
            <a:off x="2586849" y="6000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E8B334A-0001-4A8B-901E-2B480BB433AD}"/>
              </a:ext>
            </a:extLst>
          </p:cNvPr>
          <p:cNvSpPr txBox="1"/>
          <p:nvPr/>
        </p:nvSpPr>
        <p:spPr>
          <a:xfrm>
            <a:off x="2739249" y="7524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9DFD18E-20AE-44F9-8F8C-9658908C41D2}"/>
              </a:ext>
            </a:extLst>
          </p:cNvPr>
          <p:cNvSpPr txBox="1"/>
          <p:nvPr/>
        </p:nvSpPr>
        <p:spPr>
          <a:xfrm>
            <a:off x="2891649" y="9048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35045F7-D56E-408C-B3B5-D5F6DF7AB68F}"/>
              </a:ext>
            </a:extLst>
          </p:cNvPr>
          <p:cNvSpPr txBox="1"/>
          <p:nvPr/>
        </p:nvSpPr>
        <p:spPr>
          <a:xfrm>
            <a:off x="3044049" y="10572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04A2E36-B4BB-437F-87F8-BE07A680F7A4}"/>
              </a:ext>
            </a:extLst>
          </p:cNvPr>
          <p:cNvSpPr txBox="1"/>
          <p:nvPr/>
        </p:nvSpPr>
        <p:spPr>
          <a:xfrm>
            <a:off x="3196449" y="12096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2E3E0A8-BC12-421E-9790-AFA8BFF189D6}"/>
              </a:ext>
            </a:extLst>
          </p:cNvPr>
          <p:cNvSpPr txBox="1"/>
          <p:nvPr/>
        </p:nvSpPr>
        <p:spPr>
          <a:xfrm>
            <a:off x="3348849" y="13620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6FAAFFF-0FC4-4B96-BED3-CC265C4CF77A}"/>
              </a:ext>
            </a:extLst>
          </p:cNvPr>
          <p:cNvSpPr txBox="1"/>
          <p:nvPr/>
        </p:nvSpPr>
        <p:spPr>
          <a:xfrm>
            <a:off x="3501249" y="15144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0DFFADD-8FF9-4393-A59E-BBFF2AC5E632}"/>
              </a:ext>
            </a:extLst>
          </p:cNvPr>
          <p:cNvSpPr txBox="1"/>
          <p:nvPr/>
        </p:nvSpPr>
        <p:spPr>
          <a:xfrm>
            <a:off x="3653649" y="16668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002B8D3-5654-4600-A099-3988EA41769A}"/>
              </a:ext>
            </a:extLst>
          </p:cNvPr>
          <p:cNvSpPr txBox="1"/>
          <p:nvPr/>
        </p:nvSpPr>
        <p:spPr>
          <a:xfrm>
            <a:off x="3806049" y="18192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5EA25ED-1CC4-45D1-8704-681FE9B1A207}"/>
              </a:ext>
            </a:extLst>
          </p:cNvPr>
          <p:cNvSpPr txBox="1"/>
          <p:nvPr/>
        </p:nvSpPr>
        <p:spPr>
          <a:xfrm>
            <a:off x="3958449" y="19716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ABE21DC-D66B-47E3-9EA3-90C379E2B1F7}"/>
              </a:ext>
            </a:extLst>
          </p:cNvPr>
          <p:cNvSpPr txBox="1"/>
          <p:nvPr/>
        </p:nvSpPr>
        <p:spPr>
          <a:xfrm>
            <a:off x="4110849" y="21240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6CDD5FA-6BAB-4688-A495-D502E7F91323}"/>
              </a:ext>
            </a:extLst>
          </p:cNvPr>
          <p:cNvSpPr txBox="1"/>
          <p:nvPr/>
        </p:nvSpPr>
        <p:spPr>
          <a:xfrm>
            <a:off x="4263249" y="22764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35ECFF3-6A37-43F6-8265-243743178F79}"/>
              </a:ext>
            </a:extLst>
          </p:cNvPr>
          <p:cNvSpPr txBox="1"/>
          <p:nvPr/>
        </p:nvSpPr>
        <p:spPr>
          <a:xfrm>
            <a:off x="4415649" y="24288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D42CCDB-69B2-48E1-86D2-CC97EA2F73AA}"/>
              </a:ext>
            </a:extLst>
          </p:cNvPr>
          <p:cNvSpPr txBox="1"/>
          <p:nvPr/>
        </p:nvSpPr>
        <p:spPr>
          <a:xfrm>
            <a:off x="4568049" y="25812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3095651-2C1B-40A3-BC6B-DAD0D387BB92}"/>
              </a:ext>
            </a:extLst>
          </p:cNvPr>
          <p:cNvSpPr txBox="1"/>
          <p:nvPr/>
        </p:nvSpPr>
        <p:spPr>
          <a:xfrm>
            <a:off x="4720449" y="2733676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CA19950E-F22D-4108-89A1-7D6F0E1ABE83}"/>
              </a:ext>
            </a:extLst>
          </p:cNvPr>
          <p:cNvSpPr txBox="1"/>
          <p:nvPr/>
        </p:nvSpPr>
        <p:spPr>
          <a:xfrm>
            <a:off x="490879" y="21823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737D8DA-687B-424C-9902-897532A093FA}"/>
              </a:ext>
            </a:extLst>
          </p:cNvPr>
          <p:cNvSpPr txBox="1"/>
          <p:nvPr/>
        </p:nvSpPr>
        <p:spPr>
          <a:xfrm>
            <a:off x="643279" y="23347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28E2960-F1D8-42F5-8405-2534FF5728B2}"/>
              </a:ext>
            </a:extLst>
          </p:cNvPr>
          <p:cNvSpPr txBox="1"/>
          <p:nvPr/>
        </p:nvSpPr>
        <p:spPr>
          <a:xfrm>
            <a:off x="795679" y="24871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3B6DFD86-974C-45A9-ACBF-A68D446DC8B9}"/>
              </a:ext>
            </a:extLst>
          </p:cNvPr>
          <p:cNvSpPr txBox="1"/>
          <p:nvPr/>
        </p:nvSpPr>
        <p:spPr>
          <a:xfrm>
            <a:off x="948079" y="26395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053A22C-A421-4DF7-B779-40CFF74CCD9A}"/>
              </a:ext>
            </a:extLst>
          </p:cNvPr>
          <p:cNvSpPr txBox="1"/>
          <p:nvPr/>
        </p:nvSpPr>
        <p:spPr>
          <a:xfrm>
            <a:off x="1100479" y="27919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46F6AA1B-E3A3-49E3-AE31-20FF094597C7}"/>
              </a:ext>
            </a:extLst>
          </p:cNvPr>
          <p:cNvSpPr txBox="1"/>
          <p:nvPr/>
        </p:nvSpPr>
        <p:spPr>
          <a:xfrm>
            <a:off x="1252879" y="29443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2FB61B5E-6E92-4AAD-B0A5-CA05390D52F9}"/>
              </a:ext>
            </a:extLst>
          </p:cNvPr>
          <p:cNvSpPr txBox="1"/>
          <p:nvPr/>
        </p:nvSpPr>
        <p:spPr>
          <a:xfrm>
            <a:off x="1405279" y="30967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148E56A0-F6CF-44B0-A4DB-56482C8C3AC4}"/>
              </a:ext>
            </a:extLst>
          </p:cNvPr>
          <p:cNvSpPr txBox="1"/>
          <p:nvPr/>
        </p:nvSpPr>
        <p:spPr>
          <a:xfrm>
            <a:off x="1557679" y="32491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A5662DF-A834-454C-A3A4-89C8E9E005A4}"/>
              </a:ext>
            </a:extLst>
          </p:cNvPr>
          <p:cNvSpPr txBox="1"/>
          <p:nvPr/>
        </p:nvSpPr>
        <p:spPr>
          <a:xfrm>
            <a:off x="1710079" y="34015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67ED698E-7A87-438C-AFCB-FB5C5C1F281E}"/>
              </a:ext>
            </a:extLst>
          </p:cNvPr>
          <p:cNvSpPr txBox="1"/>
          <p:nvPr/>
        </p:nvSpPr>
        <p:spPr>
          <a:xfrm>
            <a:off x="1862479" y="35539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B0A0DB73-A2E4-4B35-B29A-802179FAD706}"/>
              </a:ext>
            </a:extLst>
          </p:cNvPr>
          <p:cNvSpPr txBox="1"/>
          <p:nvPr/>
        </p:nvSpPr>
        <p:spPr>
          <a:xfrm>
            <a:off x="2014879" y="37063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5C442B2-D970-4CF8-A439-6545B34F1EFE}"/>
              </a:ext>
            </a:extLst>
          </p:cNvPr>
          <p:cNvSpPr txBox="1"/>
          <p:nvPr/>
        </p:nvSpPr>
        <p:spPr>
          <a:xfrm>
            <a:off x="2167279" y="38587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BDA295DC-34B9-4C92-8DF4-9352842BFDA6}"/>
              </a:ext>
            </a:extLst>
          </p:cNvPr>
          <p:cNvSpPr txBox="1"/>
          <p:nvPr/>
        </p:nvSpPr>
        <p:spPr>
          <a:xfrm>
            <a:off x="2319679" y="40111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C5E804BF-4FAB-48D5-A906-B80F23588C68}"/>
              </a:ext>
            </a:extLst>
          </p:cNvPr>
          <p:cNvSpPr txBox="1"/>
          <p:nvPr/>
        </p:nvSpPr>
        <p:spPr>
          <a:xfrm>
            <a:off x="2472079" y="4163569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3D2E1504-526C-408F-A389-3425CCA2F665}"/>
              </a:ext>
            </a:extLst>
          </p:cNvPr>
          <p:cNvSpPr txBox="1"/>
          <p:nvPr/>
        </p:nvSpPr>
        <p:spPr>
          <a:xfrm>
            <a:off x="708137" y="9698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D2C80174-3C3C-4FC8-B50D-395B97B38495}"/>
              </a:ext>
            </a:extLst>
          </p:cNvPr>
          <p:cNvSpPr txBox="1"/>
          <p:nvPr/>
        </p:nvSpPr>
        <p:spPr>
          <a:xfrm>
            <a:off x="860537" y="11222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4BD71486-161E-49BE-AFEB-22814BCF23D5}"/>
              </a:ext>
            </a:extLst>
          </p:cNvPr>
          <p:cNvSpPr txBox="1"/>
          <p:nvPr/>
        </p:nvSpPr>
        <p:spPr>
          <a:xfrm>
            <a:off x="1012937" y="12746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F35ED058-FD25-4DCA-99B0-F359CC59FF4B}"/>
              </a:ext>
            </a:extLst>
          </p:cNvPr>
          <p:cNvSpPr txBox="1"/>
          <p:nvPr/>
        </p:nvSpPr>
        <p:spPr>
          <a:xfrm>
            <a:off x="1165337" y="14270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7BFD7DE5-E768-4CF6-B70A-9199A1F1D1D6}"/>
              </a:ext>
            </a:extLst>
          </p:cNvPr>
          <p:cNvSpPr txBox="1"/>
          <p:nvPr/>
        </p:nvSpPr>
        <p:spPr>
          <a:xfrm>
            <a:off x="1317737" y="15794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38BF244D-C816-4C8F-A44B-64658F991D2C}"/>
              </a:ext>
            </a:extLst>
          </p:cNvPr>
          <p:cNvSpPr txBox="1"/>
          <p:nvPr/>
        </p:nvSpPr>
        <p:spPr>
          <a:xfrm>
            <a:off x="1470137" y="1731837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7DA56E18-018B-4612-8FE9-A82EF4213F91}"/>
              </a:ext>
            </a:extLst>
          </p:cNvPr>
          <p:cNvSpPr txBox="1"/>
          <p:nvPr/>
        </p:nvSpPr>
        <p:spPr>
          <a:xfrm>
            <a:off x="3204682" y="30742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07273BF-9A47-4F49-B26C-3C65186214AB}"/>
              </a:ext>
            </a:extLst>
          </p:cNvPr>
          <p:cNvSpPr txBox="1"/>
          <p:nvPr/>
        </p:nvSpPr>
        <p:spPr>
          <a:xfrm>
            <a:off x="3357082" y="32266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3FC39F2-33B6-46D9-9971-B1CEC6EBE2CB}"/>
              </a:ext>
            </a:extLst>
          </p:cNvPr>
          <p:cNvSpPr txBox="1"/>
          <p:nvPr/>
        </p:nvSpPr>
        <p:spPr>
          <a:xfrm>
            <a:off x="3509482" y="33790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0C7BD62-A909-4285-B776-8595BA957FAD}"/>
              </a:ext>
            </a:extLst>
          </p:cNvPr>
          <p:cNvSpPr txBox="1"/>
          <p:nvPr/>
        </p:nvSpPr>
        <p:spPr>
          <a:xfrm>
            <a:off x="3661882" y="35314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55228B2-4144-411F-801B-2BAA90D5AF2A}"/>
              </a:ext>
            </a:extLst>
          </p:cNvPr>
          <p:cNvSpPr txBox="1"/>
          <p:nvPr/>
        </p:nvSpPr>
        <p:spPr>
          <a:xfrm>
            <a:off x="3814282" y="36838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1C4E8B01-F4EE-4E8C-B425-88AE642C290C}"/>
              </a:ext>
            </a:extLst>
          </p:cNvPr>
          <p:cNvSpPr txBox="1"/>
          <p:nvPr/>
        </p:nvSpPr>
        <p:spPr>
          <a:xfrm>
            <a:off x="3966682" y="38362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1777F5CD-52D8-4341-9A25-B7B9A2D88B5F}"/>
              </a:ext>
            </a:extLst>
          </p:cNvPr>
          <p:cNvSpPr txBox="1"/>
          <p:nvPr/>
        </p:nvSpPr>
        <p:spPr>
          <a:xfrm>
            <a:off x="4119082" y="39886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C4AD2DAA-BCE3-472E-B001-B270B838C738}"/>
              </a:ext>
            </a:extLst>
          </p:cNvPr>
          <p:cNvSpPr txBox="1"/>
          <p:nvPr/>
        </p:nvSpPr>
        <p:spPr>
          <a:xfrm>
            <a:off x="4271482" y="41410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54445BC9-EEC7-4DD5-96E8-69A370D3CDFC}"/>
              </a:ext>
            </a:extLst>
          </p:cNvPr>
          <p:cNvSpPr txBox="1"/>
          <p:nvPr/>
        </p:nvSpPr>
        <p:spPr>
          <a:xfrm>
            <a:off x="4423882" y="42934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A5A65922-B789-462A-B788-7CABE4EDD53F}"/>
              </a:ext>
            </a:extLst>
          </p:cNvPr>
          <p:cNvSpPr txBox="1"/>
          <p:nvPr/>
        </p:nvSpPr>
        <p:spPr>
          <a:xfrm>
            <a:off x="4576282" y="4445890"/>
            <a:ext cx="3970302" cy="573786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DE388042-962B-431A-B97B-B084EC7FD31B}"/>
              </a:ext>
            </a:extLst>
          </p:cNvPr>
          <p:cNvSpPr txBox="1"/>
          <p:nvPr/>
        </p:nvSpPr>
        <p:spPr>
          <a:xfrm>
            <a:off x="4728682" y="4598290"/>
            <a:ext cx="3970302" cy="573786"/>
          </a:xfrm>
          <a:prstGeom prst="rect">
            <a:avLst/>
          </a:prstGeom>
          <a:solidFill>
            <a:srgbClr val="FF0000">
              <a:alpha val="19000"/>
            </a:srgb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chemeClr val="bg1"/>
                </a:solidFill>
              </a:rPr>
              <a:t>Gracias por su atención. 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CADD9934-3E4A-48C8-B145-02101B2FD222}"/>
              </a:ext>
            </a:extLst>
          </p:cNvPr>
          <p:cNvSpPr txBox="1"/>
          <p:nvPr/>
        </p:nvSpPr>
        <p:spPr>
          <a:xfrm>
            <a:off x="2582898" y="2877347"/>
            <a:ext cx="3970302" cy="573786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txBody>
          <a:bodyPr wrap="square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s-MX" sz="2400" dirty="0">
                <a:solidFill>
                  <a:srgbClr val="FF0000"/>
                </a:solidFill>
              </a:rPr>
              <a:t>Gracias por su atención. </a:t>
            </a:r>
          </a:p>
        </p:txBody>
      </p:sp>
    </p:spTree>
    <p:extLst>
      <p:ext uri="{BB962C8B-B14F-4D97-AF65-F5344CB8AC3E}">
        <p14:creationId xmlns:p14="http://schemas.microsoft.com/office/powerpoint/2010/main" val="3785622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montaña&#10;&#10;Descripción generada automáticamente">
            <a:extLst>
              <a:ext uri="{FF2B5EF4-FFF2-40B4-BE49-F238E27FC236}">
                <a16:creationId xmlns:a16="http://schemas.microsoft.com/office/drawing/2014/main" id="{61831060-D9D1-4D73-8502-F5DDFBA9D7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0" r="11190" b="-1"/>
          <a:stretch/>
        </p:blipFill>
        <p:spPr>
          <a:xfrm>
            <a:off x="798046" y="365760"/>
            <a:ext cx="7566196" cy="6126480"/>
          </a:xfrm>
          <a:prstGeom prst="rect">
            <a:avLst/>
          </a:prstGeom>
        </p:spPr>
      </p:pic>
      <p:sp>
        <p:nvSpPr>
          <p:cNvPr id="2" name="1 CuadroTexto"/>
          <p:cNvSpPr txBox="1"/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5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Regionalismo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7C3C9B2-7427-43EF-BFE7-1D0DAC612A81}"/>
              </a:ext>
            </a:extLst>
          </p:cNvPr>
          <p:cNvSpPr txBox="1"/>
          <p:nvPr/>
        </p:nvSpPr>
        <p:spPr>
          <a:xfrm>
            <a:off x="946404" y="2005739"/>
            <a:ext cx="6446520" cy="4174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>
                <a:solidFill>
                  <a:schemeClr val="bg1"/>
                </a:solidFill>
              </a:rPr>
              <a:t>Los </a:t>
            </a:r>
            <a:r>
              <a:rPr lang="en-US" b="1">
                <a:solidFill>
                  <a:schemeClr val="bg1"/>
                </a:solidFill>
              </a:rPr>
              <a:t>regionalismos</a:t>
            </a:r>
            <a:r>
              <a:rPr lang="en-US">
                <a:solidFill>
                  <a:schemeClr val="bg1"/>
                </a:solidFill>
              </a:rPr>
              <a:t> son aquellas palabras que se usan en un espacio geográfico particular (un país o varios países) y que son sinónimos de palabras que se usan a nivel general, es decir, en esa zona se le da a un concepto un nombre diferente al que se usa comúnmente.</a:t>
            </a:r>
          </a:p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583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32DB5679-C011-4C42-BF51-27707C5C524C}"/>
              </a:ext>
            </a:extLst>
          </p:cNvPr>
          <p:cNvSpPr/>
          <p:nvPr/>
        </p:nvSpPr>
        <p:spPr>
          <a:xfrm>
            <a:off x="0" y="0"/>
            <a:ext cx="4704692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CDE5ED-8D43-4DEE-8C72-D1CFB3056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937" y="677863"/>
            <a:ext cx="3384946" cy="1325562"/>
          </a:xfrm>
        </p:spPr>
        <p:txBody>
          <a:bodyPr>
            <a:normAutofit/>
          </a:bodyPr>
          <a:lstStyle/>
          <a:p>
            <a:r>
              <a:rPr lang="en-US" dirty="0" err="1"/>
              <a:t>Regionalismo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082597-2431-42EF-864D-8D65EBE47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9402" y="2325160"/>
            <a:ext cx="3384946" cy="385497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MX" dirty="0"/>
              <a:t>Un regionalismo no es lo mismo que un localismo</a:t>
            </a:r>
            <a:r>
              <a:rPr lang="es-MX" b="1" dirty="0"/>
              <a:t>. </a:t>
            </a:r>
            <a:r>
              <a:rPr lang="es-MX" dirty="0"/>
              <a:t>Este último se refiere al uso en lugares más pequeños de un país (una provincia o una ciudad) de términos que se emplean como sinónimos de otros términos usados generalmente.</a:t>
            </a:r>
          </a:p>
        </p:txBody>
      </p:sp>
      <p:pic>
        <p:nvPicPr>
          <p:cNvPr id="5" name="Imagen 4" descr="Imagen que contiene mapa&#10;&#10;Descripción generada automáticamente">
            <a:extLst>
              <a:ext uri="{FF2B5EF4-FFF2-40B4-BE49-F238E27FC236}">
                <a16:creationId xmlns:a16="http://schemas.microsoft.com/office/drawing/2014/main" id="{3655C32F-3D53-41D7-9484-980F12AEE6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0" y="1185512"/>
            <a:ext cx="4395272" cy="49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80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A5F22F-24FB-4157-B1E7-C2DE8F644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9970" y="2882820"/>
            <a:ext cx="2930719" cy="108587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600" dirty="0" err="1">
                <a:solidFill>
                  <a:srgbClr val="FFFFFF"/>
                </a:solidFill>
              </a:rPr>
              <a:t>Ejemplo</a:t>
            </a:r>
            <a:r>
              <a:rPr lang="en-US" sz="3600" dirty="0">
                <a:solidFill>
                  <a:srgbClr val="FFFFFF"/>
                </a:solidFill>
              </a:rPr>
              <a:t> de </a:t>
            </a:r>
            <a:r>
              <a:rPr lang="en-US" sz="3600" dirty="0" err="1">
                <a:solidFill>
                  <a:srgbClr val="FFFFFF"/>
                </a:solidFill>
              </a:rPr>
              <a:t>regionalismo</a:t>
            </a:r>
            <a:endParaRPr lang="en-US" sz="3600" dirty="0">
              <a:solidFill>
                <a:srgbClr val="FFFFFF"/>
              </a:solidFill>
            </a:endParaRPr>
          </a:p>
        </p:txBody>
      </p:sp>
      <p:pic>
        <p:nvPicPr>
          <p:cNvPr id="4" name="Picture 2" descr="Resultado de imagen para aguacate palta meme">
            <a:extLst>
              <a:ext uri="{FF2B5EF4-FFF2-40B4-BE49-F238E27FC236}">
                <a16:creationId xmlns:a16="http://schemas.microsoft.com/office/drawing/2014/main" id="{8FF1690B-6673-4B75-B842-2A5BD01A88E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"/>
          <a:stretch/>
        </p:blipFill>
        <p:spPr bwMode="auto">
          <a:xfrm>
            <a:off x="708139" y="1090857"/>
            <a:ext cx="3863863" cy="467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8672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6EE3A-769C-46D1-8187-8A512A975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400" dirty="0">
                <a:solidFill>
                  <a:srgbClr val="FFFFFF"/>
                </a:solidFill>
              </a:rPr>
              <a:t>Ejemplos</a:t>
            </a:r>
            <a:endParaRPr lang="es-ES" sz="44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F6937-433F-4497-8E57-0244103C3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2326992"/>
            <a:ext cx="6446520" cy="3853147"/>
          </a:xfrm>
        </p:spPr>
        <p:txBody>
          <a:bodyPr>
            <a:normAutofit/>
          </a:bodyPr>
          <a:lstStyle/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Lapicera – pluma – bolígrafo – birome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Jornada – trabajo – jornal – chamba – laburo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Niños – chavos –chamacos – críos – pibes – chicos – chamos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Autobús – colectivo – camión – guagua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Tienda – negocio – almacén – bodega</a:t>
            </a:r>
          </a:p>
          <a:p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54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F9805-55E6-44D1-B267-5B92D521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400" dirty="0">
                <a:solidFill>
                  <a:srgbClr val="FFFFFF"/>
                </a:solidFill>
              </a:rPr>
              <a:t>Oraciones</a:t>
            </a:r>
            <a:endParaRPr lang="es-ES" sz="4400" dirty="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CA2443-D049-4CE1-A2A9-5BED4E442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2326992"/>
            <a:ext cx="6446520" cy="3853147"/>
          </a:xfrm>
        </p:spPr>
        <p:txBody>
          <a:bodyPr>
            <a:normAutofit/>
          </a:bodyPr>
          <a:lstStyle/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Necesito una </a:t>
            </a:r>
            <a:r>
              <a:rPr lang="es-MX" altLang="es-MX" sz="2000" b="1" dirty="0">
                <a:solidFill>
                  <a:srgbClr val="FFFFFF"/>
                </a:solidFill>
              </a:rPr>
              <a:t>pluma</a:t>
            </a:r>
            <a:r>
              <a:rPr lang="es-MX" altLang="es-MX" sz="2000" dirty="0">
                <a:solidFill>
                  <a:srgbClr val="FFFFFF"/>
                </a:solidFill>
              </a:rPr>
              <a:t> para poder firmar el contrato ahora.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Conseguí una nueva </a:t>
            </a:r>
            <a:r>
              <a:rPr lang="es-MX" altLang="es-MX" sz="2000" b="1" dirty="0">
                <a:solidFill>
                  <a:srgbClr val="FFFFFF"/>
                </a:solidFill>
              </a:rPr>
              <a:t>chamba</a:t>
            </a:r>
            <a:r>
              <a:rPr lang="es-MX" altLang="es-MX" sz="2000" dirty="0">
                <a:solidFill>
                  <a:srgbClr val="FFFFFF"/>
                </a:solidFill>
              </a:rPr>
              <a:t>. Comienzo el próximo mes.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Los </a:t>
            </a:r>
            <a:r>
              <a:rPr lang="es-MX" altLang="es-MX" sz="2000" b="1" dirty="0">
                <a:solidFill>
                  <a:srgbClr val="FFFFFF"/>
                </a:solidFill>
              </a:rPr>
              <a:t>chamacos</a:t>
            </a:r>
            <a:r>
              <a:rPr lang="es-MX" altLang="es-MX" sz="2000" dirty="0">
                <a:solidFill>
                  <a:srgbClr val="FFFFFF"/>
                </a:solidFill>
              </a:rPr>
              <a:t> destrozaron el cantero cuando jugaban al fútbol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Fui a la </a:t>
            </a:r>
            <a:r>
              <a:rPr lang="es-MX" altLang="es-MX" sz="2000" b="1" dirty="0">
                <a:solidFill>
                  <a:srgbClr val="FFFFFF"/>
                </a:solidFill>
              </a:rPr>
              <a:t>bodega</a:t>
            </a:r>
            <a:r>
              <a:rPr lang="es-MX" altLang="es-MX" sz="2000" dirty="0">
                <a:solidFill>
                  <a:srgbClr val="FFFFFF"/>
                </a:solidFill>
              </a:rPr>
              <a:t> a comprar los ingredientes para la torta de chocolate.</a:t>
            </a:r>
          </a:p>
          <a:p>
            <a:pPr mar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MX" altLang="es-MX" sz="2000" dirty="0">
                <a:solidFill>
                  <a:srgbClr val="FFFFFF"/>
                </a:solidFill>
              </a:rPr>
              <a:t>En el avión me tocó sentarme al lado de un </a:t>
            </a:r>
            <a:r>
              <a:rPr lang="es-MX" altLang="es-MX" sz="2000" b="1" dirty="0">
                <a:solidFill>
                  <a:srgbClr val="FFFFFF"/>
                </a:solidFill>
              </a:rPr>
              <a:t>gringo</a:t>
            </a:r>
            <a:r>
              <a:rPr lang="es-MX" altLang="es-MX" sz="2000" dirty="0">
                <a:solidFill>
                  <a:srgbClr val="FFFFFF"/>
                </a:solidFill>
              </a:rPr>
              <a:t>. No le entendía nada.</a:t>
            </a:r>
          </a:p>
          <a:p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823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5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Jerga</a:t>
            </a:r>
            <a:endParaRPr lang="en-US" sz="4400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946404" y="2326992"/>
            <a:ext cx="6446520" cy="3853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2400" dirty="0">
                <a:solidFill>
                  <a:srgbClr val="FFFFFF"/>
                </a:solidFill>
              </a:rPr>
              <a:t>Es una </a:t>
            </a:r>
            <a:r>
              <a:rPr lang="en-US" sz="2400" dirty="0" err="1">
                <a:solidFill>
                  <a:srgbClr val="FFFFFF"/>
                </a:solidFill>
              </a:rPr>
              <a:t>modalidad</a:t>
            </a:r>
            <a:r>
              <a:rPr lang="en-US" sz="2400" dirty="0">
                <a:solidFill>
                  <a:srgbClr val="FFFFFF"/>
                </a:solidFill>
              </a:rPr>
              <a:t> del </a:t>
            </a:r>
            <a:r>
              <a:rPr lang="en-US" sz="2400" dirty="0" err="1">
                <a:solidFill>
                  <a:srgbClr val="FFFFFF"/>
                </a:solidFill>
              </a:rPr>
              <a:t>lenguaje</a:t>
            </a:r>
            <a:r>
              <a:rPr lang="en-US" sz="2400" dirty="0">
                <a:solidFill>
                  <a:srgbClr val="FFFFFF"/>
                </a:solidFill>
              </a:rPr>
              <a:t> que se </a:t>
            </a:r>
            <a:r>
              <a:rPr lang="en-US" sz="2400" dirty="0" err="1">
                <a:solidFill>
                  <a:srgbClr val="FFFFFF"/>
                </a:solidFill>
              </a:rPr>
              <a:t>usa</a:t>
            </a:r>
            <a:r>
              <a:rPr lang="en-US" sz="2400" dirty="0">
                <a:solidFill>
                  <a:srgbClr val="FFFFFF"/>
                </a:solidFill>
              </a:rPr>
              <a:t> para </a:t>
            </a:r>
            <a:r>
              <a:rPr lang="en-US" sz="2400" dirty="0" err="1">
                <a:solidFill>
                  <a:srgbClr val="FFFFFF"/>
                </a:solidFill>
              </a:rPr>
              <a:t>ocultar</a:t>
            </a:r>
            <a:r>
              <a:rPr lang="en-US" sz="2400" dirty="0">
                <a:solidFill>
                  <a:srgbClr val="FFFFFF"/>
                </a:solidFill>
              </a:rPr>
              <a:t> el </a:t>
            </a:r>
            <a:r>
              <a:rPr lang="en-US" sz="2400" dirty="0" err="1">
                <a:solidFill>
                  <a:srgbClr val="FFFFFF"/>
                </a:solidFill>
              </a:rPr>
              <a:t>verdadero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significado</a:t>
            </a:r>
            <a:r>
              <a:rPr lang="en-US" sz="2400" dirty="0">
                <a:solidFill>
                  <a:srgbClr val="FFFFFF"/>
                </a:solidFill>
              </a:rPr>
              <a:t> de </a:t>
            </a:r>
            <a:r>
              <a:rPr lang="en-US" sz="2400" dirty="0" err="1">
                <a:solidFill>
                  <a:srgbClr val="FFFFFF"/>
                </a:solidFill>
              </a:rPr>
              <a:t>algo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ya</a:t>
            </a:r>
            <a:r>
              <a:rPr lang="en-US" sz="2400" dirty="0">
                <a:solidFill>
                  <a:srgbClr val="FFFFFF"/>
                </a:solidFill>
              </a:rPr>
              <a:t> que les </a:t>
            </a:r>
            <a:r>
              <a:rPr lang="en-US" sz="2400" dirty="0" err="1">
                <a:solidFill>
                  <a:srgbClr val="FFFFFF"/>
                </a:solidFill>
              </a:rPr>
              <a:t>resulta</a:t>
            </a:r>
            <a:r>
              <a:rPr lang="en-US" sz="2400" dirty="0">
                <a:solidFill>
                  <a:srgbClr val="FFFFFF"/>
                </a:solidFill>
              </a:rPr>
              <a:t> a los </a:t>
            </a:r>
            <a:r>
              <a:rPr lang="en-US" sz="2400" dirty="0" err="1">
                <a:solidFill>
                  <a:srgbClr val="FFFFFF"/>
                </a:solidFill>
              </a:rPr>
              <a:t>demás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incomprensible</a:t>
            </a:r>
            <a:r>
              <a:rPr lang="en-US" sz="2400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7528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Argot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946404" y="2326992"/>
            <a:ext cx="6446520" cy="3853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algn="just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2400" dirty="0">
                <a:solidFill>
                  <a:srgbClr val="FFFFFF"/>
                </a:solidFill>
              </a:rPr>
              <a:t>Es el </a:t>
            </a:r>
            <a:r>
              <a:rPr lang="en-US" sz="2400" dirty="0" err="1">
                <a:solidFill>
                  <a:srgbClr val="FFFFFF"/>
                </a:solidFill>
              </a:rPr>
              <a:t>lenguaje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utilizado</a:t>
            </a:r>
            <a:r>
              <a:rPr lang="en-US" sz="2400" dirty="0">
                <a:solidFill>
                  <a:srgbClr val="FFFFFF"/>
                </a:solidFill>
              </a:rPr>
              <a:t> por un </a:t>
            </a:r>
            <a:r>
              <a:rPr lang="en-US" sz="2400" dirty="0" err="1">
                <a:solidFill>
                  <a:srgbClr val="FFFFFF"/>
                </a:solidFill>
              </a:rPr>
              <a:t>grupo</a:t>
            </a:r>
            <a:r>
              <a:rPr lang="en-US" sz="2400" dirty="0">
                <a:solidFill>
                  <a:srgbClr val="FFFFFF"/>
                </a:solidFill>
              </a:rPr>
              <a:t> de personas que </a:t>
            </a:r>
            <a:r>
              <a:rPr lang="en-US" sz="2400" dirty="0" err="1">
                <a:solidFill>
                  <a:srgbClr val="FFFFFF"/>
                </a:solidFill>
              </a:rPr>
              <a:t>comparten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características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común</a:t>
            </a:r>
            <a:r>
              <a:rPr lang="en-US" sz="2400" dirty="0">
                <a:solidFill>
                  <a:srgbClr val="FFFFFF"/>
                </a:solidFill>
              </a:rPr>
              <a:t>, </a:t>
            </a:r>
            <a:r>
              <a:rPr lang="en-US" sz="2400" dirty="0" err="1">
                <a:solidFill>
                  <a:srgbClr val="FFFFFF"/>
                </a:solidFill>
              </a:rPr>
              <a:t>ya</a:t>
            </a:r>
            <a:r>
              <a:rPr lang="en-US" sz="2400" dirty="0">
                <a:solidFill>
                  <a:srgbClr val="FFFFFF"/>
                </a:solidFill>
              </a:rPr>
              <a:t> sea que </a:t>
            </a:r>
            <a:r>
              <a:rPr lang="en-US" sz="2400" dirty="0" err="1">
                <a:solidFill>
                  <a:srgbClr val="FFFFFF"/>
                </a:solidFill>
              </a:rPr>
              <a:t>tengan</a:t>
            </a:r>
            <a:r>
              <a:rPr lang="en-US" sz="2400" dirty="0">
                <a:solidFill>
                  <a:srgbClr val="FFFFFF"/>
                </a:solidFill>
              </a:rPr>
              <a:t> la </a:t>
            </a:r>
            <a:r>
              <a:rPr lang="en-US" sz="2400" dirty="0" err="1">
                <a:solidFill>
                  <a:srgbClr val="FFFFFF"/>
                </a:solidFill>
              </a:rPr>
              <a:t>misma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posición</a:t>
            </a:r>
            <a:r>
              <a:rPr lang="en-US" sz="2400" dirty="0">
                <a:solidFill>
                  <a:srgbClr val="FFFFFF"/>
                </a:solidFill>
              </a:rPr>
              <a:t> social o </a:t>
            </a:r>
            <a:r>
              <a:rPr lang="en-US" sz="2400" dirty="0" err="1">
                <a:solidFill>
                  <a:srgbClr val="FFFFFF"/>
                </a:solidFill>
              </a:rPr>
              <a:t>aficiones</a:t>
            </a:r>
            <a:r>
              <a:rPr lang="en-US" sz="2400" dirty="0">
                <a:solidFill>
                  <a:srgbClr val="FFFFFF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36097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1904371814"/>
              </p:ext>
            </p:extLst>
          </p:nvPr>
        </p:nvGraphicFramePr>
        <p:xfrm>
          <a:off x="467544" y="476672"/>
          <a:ext cx="7488832" cy="5616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9496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1">
  <a:themeElements>
    <a:clrScheme name="Vista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sta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sta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7BC23ECD-3A76-4C7D-A963-C80957033BFC}" vid="{BC7602F9-06EA-4AEC-B763-DEA14AB5D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117</TotalTime>
  <Words>720</Words>
  <Application>Microsoft Office PowerPoint</Application>
  <PresentationFormat>Presentación en pantalla (4:3)</PresentationFormat>
  <Paragraphs>87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Tema1</vt:lpstr>
      <vt:lpstr>Presentación de PowerPoint</vt:lpstr>
      <vt:lpstr>Presentación de PowerPoint</vt:lpstr>
      <vt:lpstr>Regionalismo</vt:lpstr>
      <vt:lpstr>Ejemplo de regionalismo</vt:lpstr>
      <vt:lpstr>Ejemplos</vt:lpstr>
      <vt:lpstr>Oraciones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alayn de la rosa</dc:creator>
  <cp:lastModifiedBy>David Perez Garcia</cp:lastModifiedBy>
  <cp:revision>10</cp:revision>
  <dcterms:created xsi:type="dcterms:W3CDTF">2020-01-29T07:00:35Z</dcterms:created>
  <dcterms:modified xsi:type="dcterms:W3CDTF">2020-01-31T17:51:23Z</dcterms:modified>
</cp:coreProperties>
</file>